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134959699" r:id="rId3"/>
    <p:sldId id="2134959700" r:id="rId4"/>
    <p:sldId id="728" r:id="rId5"/>
    <p:sldId id="2134959633" r:id="rId6"/>
    <p:sldId id="2134959634" r:id="rId7"/>
    <p:sldId id="740" r:id="rId8"/>
    <p:sldId id="743" r:id="rId9"/>
    <p:sldId id="747" r:id="rId10"/>
    <p:sldId id="2134959635" r:id="rId11"/>
    <p:sldId id="756" r:id="rId12"/>
    <p:sldId id="2134959636" r:id="rId13"/>
    <p:sldId id="2134959638" r:id="rId14"/>
    <p:sldId id="2134959639" r:id="rId15"/>
    <p:sldId id="2134959640" r:id="rId16"/>
    <p:sldId id="2134959641" r:id="rId17"/>
    <p:sldId id="2134959643" r:id="rId18"/>
    <p:sldId id="2134959644" r:id="rId19"/>
    <p:sldId id="2134959645" r:id="rId20"/>
    <p:sldId id="2134959646" r:id="rId21"/>
    <p:sldId id="2134959648" r:id="rId22"/>
    <p:sldId id="779" r:id="rId23"/>
    <p:sldId id="753" r:id="rId24"/>
    <p:sldId id="2134959652" r:id="rId25"/>
    <p:sldId id="2134959653" r:id="rId26"/>
    <p:sldId id="2134959658" r:id="rId27"/>
    <p:sldId id="2134959659" r:id="rId28"/>
    <p:sldId id="2134959660" r:id="rId29"/>
    <p:sldId id="2134959662" r:id="rId30"/>
    <p:sldId id="2134959663" r:id="rId31"/>
    <p:sldId id="2134959664" r:id="rId32"/>
    <p:sldId id="2134959665" r:id="rId33"/>
    <p:sldId id="2134959666" r:id="rId34"/>
    <p:sldId id="2134959672" r:id="rId35"/>
    <p:sldId id="2134959674" r:id="rId36"/>
    <p:sldId id="2134959675" r:id="rId37"/>
    <p:sldId id="2134959677" r:id="rId38"/>
    <p:sldId id="2134959679" r:id="rId39"/>
    <p:sldId id="2134959698" r:id="rId40"/>
    <p:sldId id="2134959681" r:id="rId41"/>
    <p:sldId id="2134959682" r:id="rId42"/>
    <p:sldId id="354" r:id="rId43"/>
    <p:sldId id="343"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D02BE-744D-4C68-92A1-9F63AF8C705F}" v="54" dt="2025-04-07T15:01:48.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6618" autoAdjust="0"/>
  </p:normalViewPr>
  <p:slideViewPr>
    <p:cSldViewPr snapToGrid="0">
      <p:cViewPr varScale="1">
        <p:scale>
          <a:sx n="62" d="100"/>
          <a:sy n="62"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gür Metin" userId="aadc10e9-fac3-4614-b05f-934eab646034" providerId="ADAL" clId="{CC5D02BE-744D-4C68-92A1-9F63AF8C705F}"/>
    <pc:docChg chg="custSel addSld delSld modSld sldOrd">
      <pc:chgData name="Özgür Metin" userId="aadc10e9-fac3-4614-b05f-934eab646034" providerId="ADAL" clId="{CC5D02BE-744D-4C68-92A1-9F63AF8C705F}" dt="2025-04-07T15:05:04.133" v="275"/>
      <pc:docMkLst>
        <pc:docMk/>
      </pc:docMkLst>
      <pc:sldChg chg="new del">
        <pc:chgData name="Özgür Metin" userId="aadc10e9-fac3-4614-b05f-934eab646034" providerId="ADAL" clId="{CC5D02BE-744D-4C68-92A1-9F63AF8C705F}" dt="2025-04-07T14:28:16.024" v="1" actId="47"/>
        <pc:sldMkLst>
          <pc:docMk/>
          <pc:sldMk cId="335571764" sldId="256"/>
        </pc:sldMkLst>
      </pc:sldChg>
      <pc:sldChg chg="modSp mod">
        <pc:chgData name="Özgür Metin" userId="aadc10e9-fac3-4614-b05f-934eab646034" providerId="ADAL" clId="{CC5D02BE-744D-4C68-92A1-9F63AF8C705F}" dt="2025-04-07T14:28:20.245" v="2" actId="1076"/>
        <pc:sldMkLst>
          <pc:docMk/>
          <pc:sldMk cId="1937086110" sldId="686"/>
        </pc:sldMkLst>
        <pc:spChg chg="mod">
          <ac:chgData name="Özgür Metin" userId="aadc10e9-fac3-4614-b05f-934eab646034" providerId="ADAL" clId="{CC5D02BE-744D-4C68-92A1-9F63AF8C705F}" dt="2025-04-07T14:28:20.245" v="2" actId="1076"/>
          <ac:spMkLst>
            <pc:docMk/>
            <pc:sldMk cId="1937086110" sldId="686"/>
            <ac:spMk id="5" creationId="{DA52D7E5-44D6-224D-835B-DD5D7CA95FB7}"/>
          </ac:spMkLst>
        </pc:spChg>
      </pc:sldChg>
      <pc:sldChg chg="modSp mod">
        <pc:chgData name="Özgür Metin" userId="aadc10e9-fac3-4614-b05f-934eab646034" providerId="ADAL" clId="{CC5D02BE-744D-4C68-92A1-9F63AF8C705F}" dt="2025-04-07T14:28:53.854" v="3" actId="1076"/>
        <pc:sldMkLst>
          <pc:docMk/>
          <pc:sldMk cId="3115467489" sldId="689"/>
        </pc:sldMkLst>
        <pc:spChg chg="mod">
          <ac:chgData name="Özgür Metin" userId="aadc10e9-fac3-4614-b05f-934eab646034" providerId="ADAL" clId="{CC5D02BE-744D-4C68-92A1-9F63AF8C705F}" dt="2025-04-07T14:28:53.854" v="3" actId="1076"/>
          <ac:spMkLst>
            <pc:docMk/>
            <pc:sldMk cId="3115467489" sldId="689"/>
            <ac:spMk id="5" creationId="{CB05B677-C4DF-C542-8074-D522CC05151E}"/>
          </ac:spMkLst>
        </pc:spChg>
      </pc:sldChg>
      <pc:sldChg chg="modSp mod">
        <pc:chgData name="Özgür Metin" userId="aadc10e9-fac3-4614-b05f-934eab646034" providerId="ADAL" clId="{CC5D02BE-744D-4C68-92A1-9F63AF8C705F}" dt="2025-04-07T14:28:57.265" v="5" actId="1076"/>
        <pc:sldMkLst>
          <pc:docMk/>
          <pc:sldMk cId="1832207115" sldId="723"/>
        </pc:sldMkLst>
        <pc:spChg chg="mod">
          <ac:chgData name="Özgür Metin" userId="aadc10e9-fac3-4614-b05f-934eab646034" providerId="ADAL" clId="{CC5D02BE-744D-4C68-92A1-9F63AF8C705F}" dt="2025-04-07T14:28:57.265" v="5" actId="1076"/>
          <ac:spMkLst>
            <pc:docMk/>
            <pc:sldMk cId="1832207115" sldId="723"/>
            <ac:spMk id="5" creationId="{CB05B677-C4DF-C542-8074-D522CC05151E}"/>
          </ac:spMkLst>
        </pc:spChg>
      </pc:sldChg>
      <pc:sldChg chg="modSp mod">
        <pc:chgData name="Özgür Metin" userId="aadc10e9-fac3-4614-b05f-934eab646034" providerId="ADAL" clId="{CC5D02BE-744D-4C68-92A1-9F63AF8C705F}" dt="2025-04-07T14:29:01.367" v="6" actId="1076"/>
        <pc:sldMkLst>
          <pc:docMk/>
          <pc:sldMk cId="4148466489" sldId="724"/>
        </pc:sldMkLst>
        <pc:spChg chg="mod">
          <ac:chgData name="Özgür Metin" userId="aadc10e9-fac3-4614-b05f-934eab646034" providerId="ADAL" clId="{CC5D02BE-744D-4C68-92A1-9F63AF8C705F}" dt="2025-04-07T14:29:01.367" v="6" actId="1076"/>
          <ac:spMkLst>
            <pc:docMk/>
            <pc:sldMk cId="4148466489" sldId="724"/>
            <ac:spMk id="5" creationId="{CB05B677-C4DF-C542-8074-D522CC05151E}"/>
          </ac:spMkLst>
        </pc:spChg>
      </pc:sldChg>
      <pc:sldChg chg="modSp mod modShow">
        <pc:chgData name="Özgür Metin" userId="aadc10e9-fac3-4614-b05f-934eab646034" providerId="ADAL" clId="{CC5D02BE-744D-4C68-92A1-9F63AF8C705F}" dt="2025-04-07T14:29:07.226" v="8" actId="729"/>
        <pc:sldMkLst>
          <pc:docMk/>
          <pc:sldMk cId="3731529126" sldId="725"/>
        </pc:sldMkLst>
        <pc:spChg chg="mod">
          <ac:chgData name="Özgür Metin" userId="aadc10e9-fac3-4614-b05f-934eab646034" providerId="ADAL" clId="{CC5D02BE-744D-4C68-92A1-9F63AF8C705F}" dt="2025-04-07T14:29:04.545" v="7" actId="1076"/>
          <ac:spMkLst>
            <pc:docMk/>
            <pc:sldMk cId="3731529126" sldId="725"/>
            <ac:spMk id="5" creationId="{CB05B677-C4DF-C542-8074-D522CC05151E}"/>
          </ac:spMkLst>
        </pc:spChg>
      </pc:sldChg>
      <pc:sldChg chg="modSp mod modShow">
        <pc:chgData name="Özgür Metin" userId="aadc10e9-fac3-4614-b05f-934eab646034" providerId="ADAL" clId="{CC5D02BE-744D-4C68-92A1-9F63AF8C705F}" dt="2025-04-07T14:29:15.437" v="10" actId="1076"/>
        <pc:sldMkLst>
          <pc:docMk/>
          <pc:sldMk cId="3414745939" sldId="726"/>
        </pc:sldMkLst>
        <pc:spChg chg="mod">
          <ac:chgData name="Özgür Metin" userId="aadc10e9-fac3-4614-b05f-934eab646034" providerId="ADAL" clId="{CC5D02BE-744D-4C68-92A1-9F63AF8C705F}" dt="2025-04-07T14:29:15.437" v="10" actId="1076"/>
          <ac:spMkLst>
            <pc:docMk/>
            <pc:sldMk cId="3414745939" sldId="726"/>
            <ac:spMk id="5" creationId="{CB05B677-C4DF-C542-8074-D522CC05151E}"/>
          </ac:spMkLst>
        </pc:spChg>
      </pc:sldChg>
      <pc:sldChg chg="modSp mod modShow">
        <pc:chgData name="Özgür Metin" userId="aadc10e9-fac3-4614-b05f-934eab646034" providerId="ADAL" clId="{CC5D02BE-744D-4C68-92A1-9F63AF8C705F}" dt="2025-04-07T14:29:21.306" v="12" actId="729"/>
        <pc:sldMkLst>
          <pc:docMk/>
          <pc:sldMk cId="3149356223" sldId="727"/>
        </pc:sldMkLst>
        <pc:spChg chg="mod">
          <ac:chgData name="Özgür Metin" userId="aadc10e9-fac3-4614-b05f-934eab646034" providerId="ADAL" clId="{CC5D02BE-744D-4C68-92A1-9F63AF8C705F}" dt="2025-04-07T14:29:18.245" v="11" actId="1076"/>
          <ac:spMkLst>
            <pc:docMk/>
            <pc:sldMk cId="3149356223" sldId="727"/>
            <ac:spMk id="5" creationId="{CB05B677-C4DF-C542-8074-D522CC05151E}"/>
          </ac:spMkLst>
        </pc:spChg>
      </pc:sldChg>
      <pc:sldChg chg="modSp mod">
        <pc:chgData name="Özgür Metin" userId="aadc10e9-fac3-4614-b05f-934eab646034" providerId="ADAL" clId="{CC5D02BE-744D-4C68-92A1-9F63AF8C705F}" dt="2025-04-07T14:29:43.738" v="28" actId="20577"/>
        <pc:sldMkLst>
          <pc:docMk/>
          <pc:sldMk cId="377917570" sldId="728"/>
        </pc:sldMkLst>
        <pc:spChg chg="mod">
          <ac:chgData name="Özgür Metin" userId="aadc10e9-fac3-4614-b05f-934eab646034" providerId="ADAL" clId="{CC5D02BE-744D-4C68-92A1-9F63AF8C705F}" dt="2025-04-07T14:29:24.841" v="13" actId="1076"/>
          <ac:spMkLst>
            <pc:docMk/>
            <pc:sldMk cId="377917570" sldId="728"/>
            <ac:spMk id="5" creationId="{CB05B677-C4DF-C542-8074-D522CC05151E}"/>
          </ac:spMkLst>
        </pc:spChg>
        <pc:spChg chg="mod">
          <ac:chgData name="Özgür Metin" userId="aadc10e9-fac3-4614-b05f-934eab646034" providerId="ADAL" clId="{CC5D02BE-744D-4C68-92A1-9F63AF8C705F}" dt="2025-04-07T14:29:43.738" v="28" actId="20577"/>
          <ac:spMkLst>
            <pc:docMk/>
            <pc:sldMk cId="377917570" sldId="728"/>
            <ac:spMk id="7" creationId="{2E84D511-C193-464B-867D-AAAD73631FDC}"/>
          </ac:spMkLst>
        </pc:spChg>
      </pc:sldChg>
      <pc:sldChg chg="modSp del mod">
        <pc:chgData name="Özgür Metin" userId="aadc10e9-fac3-4614-b05f-934eab646034" providerId="ADAL" clId="{CC5D02BE-744D-4C68-92A1-9F63AF8C705F}" dt="2025-04-07T14:36:06.093" v="58" actId="47"/>
        <pc:sldMkLst>
          <pc:docMk/>
          <pc:sldMk cId="530575533" sldId="729"/>
        </pc:sldMkLst>
        <pc:spChg chg="mod">
          <ac:chgData name="Özgür Metin" userId="aadc10e9-fac3-4614-b05f-934eab646034" providerId="ADAL" clId="{CC5D02BE-744D-4C68-92A1-9F63AF8C705F}" dt="2025-04-07T14:29:51.384" v="29" actId="1076"/>
          <ac:spMkLst>
            <pc:docMk/>
            <pc:sldMk cId="530575533" sldId="729"/>
            <ac:spMk id="5" creationId="{CB05B677-C4DF-C542-8074-D522CC05151E}"/>
          </ac:spMkLst>
        </pc:spChg>
      </pc:sldChg>
      <pc:sldChg chg="modSp mod">
        <pc:chgData name="Özgür Metin" userId="aadc10e9-fac3-4614-b05f-934eab646034" providerId="ADAL" clId="{CC5D02BE-744D-4C68-92A1-9F63AF8C705F}" dt="2025-04-07T14:29:54.762" v="30" actId="1076"/>
        <pc:sldMkLst>
          <pc:docMk/>
          <pc:sldMk cId="1701119391" sldId="730"/>
        </pc:sldMkLst>
        <pc:spChg chg="mod">
          <ac:chgData name="Özgür Metin" userId="aadc10e9-fac3-4614-b05f-934eab646034" providerId="ADAL" clId="{CC5D02BE-744D-4C68-92A1-9F63AF8C705F}" dt="2025-04-07T14:29:54.762" v="30" actId="1076"/>
          <ac:spMkLst>
            <pc:docMk/>
            <pc:sldMk cId="1701119391" sldId="730"/>
            <ac:spMk id="5" creationId="{CB05B677-C4DF-C542-8074-D522CC05151E}"/>
          </ac:spMkLst>
        </pc:spChg>
      </pc:sldChg>
      <pc:sldChg chg="modSp mod">
        <pc:chgData name="Özgür Metin" userId="aadc10e9-fac3-4614-b05f-934eab646034" providerId="ADAL" clId="{CC5D02BE-744D-4C68-92A1-9F63AF8C705F}" dt="2025-04-07T14:29:59.566" v="31" actId="1076"/>
        <pc:sldMkLst>
          <pc:docMk/>
          <pc:sldMk cId="3920837017" sldId="731"/>
        </pc:sldMkLst>
        <pc:spChg chg="mod">
          <ac:chgData name="Özgür Metin" userId="aadc10e9-fac3-4614-b05f-934eab646034" providerId="ADAL" clId="{CC5D02BE-744D-4C68-92A1-9F63AF8C705F}" dt="2025-04-07T14:29:59.566" v="31" actId="1076"/>
          <ac:spMkLst>
            <pc:docMk/>
            <pc:sldMk cId="3920837017" sldId="731"/>
            <ac:spMk id="5" creationId="{CB05B677-C4DF-C542-8074-D522CC05151E}"/>
          </ac:spMkLst>
        </pc:spChg>
      </pc:sldChg>
      <pc:sldChg chg="modSp mod">
        <pc:chgData name="Özgür Metin" userId="aadc10e9-fac3-4614-b05f-934eab646034" providerId="ADAL" clId="{CC5D02BE-744D-4C68-92A1-9F63AF8C705F}" dt="2025-04-07T14:30:02.428" v="32" actId="1076"/>
        <pc:sldMkLst>
          <pc:docMk/>
          <pc:sldMk cId="1320696825" sldId="733"/>
        </pc:sldMkLst>
        <pc:spChg chg="mod">
          <ac:chgData name="Özgür Metin" userId="aadc10e9-fac3-4614-b05f-934eab646034" providerId="ADAL" clId="{CC5D02BE-744D-4C68-92A1-9F63AF8C705F}" dt="2025-04-07T14:30:02.428" v="32" actId="1076"/>
          <ac:spMkLst>
            <pc:docMk/>
            <pc:sldMk cId="1320696825" sldId="733"/>
            <ac:spMk id="5" creationId="{CB05B677-C4DF-C542-8074-D522CC05151E}"/>
          </ac:spMkLst>
        </pc:spChg>
      </pc:sldChg>
      <pc:sldChg chg="modSp mod">
        <pc:chgData name="Özgür Metin" userId="aadc10e9-fac3-4614-b05f-934eab646034" providerId="ADAL" clId="{CC5D02BE-744D-4C68-92A1-9F63AF8C705F}" dt="2025-04-07T14:30:07.044" v="33" actId="1076"/>
        <pc:sldMkLst>
          <pc:docMk/>
          <pc:sldMk cId="3678375849" sldId="734"/>
        </pc:sldMkLst>
        <pc:spChg chg="mod">
          <ac:chgData name="Özgür Metin" userId="aadc10e9-fac3-4614-b05f-934eab646034" providerId="ADAL" clId="{CC5D02BE-744D-4C68-92A1-9F63AF8C705F}" dt="2025-04-07T14:30:07.044" v="33" actId="1076"/>
          <ac:spMkLst>
            <pc:docMk/>
            <pc:sldMk cId="3678375849" sldId="734"/>
            <ac:spMk id="5" creationId="{CB05B677-C4DF-C542-8074-D522CC05151E}"/>
          </ac:spMkLst>
        </pc:spChg>
      </pc:sldChg>
      <pc:sldChg chg="modSp mod">
        <pc:chgData name="Özgür Metin" userId="aadc10e9-fac3-4614-b05f-934eab646034" providerId="ADAL" clId="{CC5D02BE-744D-4C68-92A1-9F63AF8C705F}" dt="2025-04-07T14:30:40.253" v="34" actId="1076"/>
        <pc:sldMkLst>
          <pc:docMk/>
          <pc:sldMk cId="3223271907" sldId="740"/>
        </pc:sldMkLst>
        <pc:spChg chg="mod">
          <ac:chgData name="Özgür Metin" userId="aadc10e9-fac3-4614-b05f-934eab646034" providerId="ADAL" clId="{CC5D02BE-744D-4C68-92A1-9F63AF8C705F}" dt="2025-04-07T14:30:40.253" v="34" actId="1076"/>
          <ac:spMkLst>
            <pc:docMk/>
            <pc:sldMk cId="3223271907" sldId="740"/>
            <ac:spMk id="5" creationId="{CB05B677-C4DF-C542-8074-D522CC05151E}"/>
          </ac:spMkLst>
        </pc:spChg>
      </pc:sldChg>
      <pc:sldChg chg="modSp mod">
        <pc:chgData name="Özgür Metin" userId="aadc10e9-fac3-4614-b05f-934eab646034" providerId="ADAL" clId="{CC5D02BE-744D-4C68-92A1-9F63AF8C705F}" dt="2025-04-07T14:30:43.336" v="35" actId="1076"/>
        <pc:sldMkLst>
          <pc:docMk/>
          <pc:sldMk cId="1036272674" sldId="741"/>
        </pc:sldMkLst>
        <pc:spChg chg="mod">
          <ac:chgData name="Özgür Metin" userId="aadc10e9-fac3-4614-b05f-934eab646034" providerId="ADAL" clId="{CC5D02BE-744D-4C68-92A1-9F63AF8C705F}" dt="2025-04-07T14:30:43.336" v="35" actId="1076"/>
          <ac:spMkLst>
            <pc:docMk/>
            <pc:sldMk cId="1036272674" sldId="741"/>
            <ac:spMk id="5" creationId="{CB05B677-C4DF-C542-8074-D522CC05151E}"/>
          </ac:spMkLst>
        </pc:spChg>
      </pc:sldChg>
      <pc:sldChg chg="modSp mod">
        <pc:chgData name="Özgür Metin" userId="aadc10e9-fac3-4614-b05f-934eab646034" providerId="ADAL" clId="{CC5D02BE-744D-4C68-92A1-9F63AF8C705F}" dt="2025-04-07T14:31:52.482" v="36" actId="1076"/>
        <pc:sldMkLst>
          <pc:docMk/>
          <pc:sldMk cId="4239206637" sldId="743"/>
        </pc:sldMkLst>
        <pc:spChg chg="mod">
          <ac:chgData name="Özgür Metin" userId="aadc10e9-fac3-4614-b05f-934eab646034" providerId="ADAL" clId="{CC5D02BE-744D-4C68-92A1-9F63AF8C705F}" dt="2025-04-07T14:31:52.482" v="36" actId="1076"/>
          <ac:spMkLst>
            <pc:docMk/>
            <pc:sldMk cId="4239206637" sldId="743"/>
            <ac:spMk id="5" creationId="{CB05B677-C4DF-C542-8074-D522CC05151E}"/>
          </ac:spMkLst>
        </pc:spChg>
      </pc:sldChg>
      <pc:sldChg chg="modSp mod">
        <pc:chgData name="Özgür Metin" userId="aadc10e9-fac3-4614-b05f-934eab646034" providerId="ADAL" clId="{CC5D02BE-744D-4C68-92A1-9F63AF8C705F}" dt="2025-04-07T14:31:55.248" v="37" actId="1076"/>
        <pc:sldMkLst>
          <pc:docMk/>
          <pc:sldMk cId="2917764515" sldId="747"/>
        </pc:sldMkLst>
        <pc:spChg chg="mod">
          <ac:chgData name="Özgür Metin" userId="aadc10e9-fac3-4614-b05f-934eab646034" providerId="ADAL" clId="{CC5D02BE-744D-4C68-92A1-9F63AF8C705F}" dt="2025-04-07T14:31:55.248" v="37" actId="1076"/>
          <ac:spMkLst>
            <pc:docMk/>
            <pc:sldMk cId="2917764515" sldId="747"/>
            <ac:spMk id="5" creationId="{CB05B677-C4DF-C542-8074-D522CC05151E}"/>
          </ac:spMkLst>
        </pc:spChg>
      </pc:sldChg>
      <pc:sldChg chg="modSp mod">
        <pc:chgData name="Özgür Metin" userId="aadc10e9-fac3-4614-b05f-934eab646034" providerId="ADAL" clId="{CC5D02BE-744D-4C68-92A1-9F63AF8C705F}" dt="2025-04-07T14:31:58.380" v="38" actId="1076"/>
        <pc:sldMkLst>
          <pc:docMk/>
          <pc:sldMk cId="3736627116" sldId="748"/>
        </pc:sldMkLst>
        <pc:spChg chg="mod">
          <ac:chgData name="Özgür Metin" userId="aadc10e9-fac3-4614-b05f-934eab646034" providerId="ADAL" clId="{CC5D02BE-744D-4C68-92A1-9F63AF8C705F}" dt="2025-04-07T14:31:58.380" v="38" actId="1076"/>
          <ac:spMkLst>
            <pc:docMk/>
            <pc:sldMk cId="3736627116" sldId="748"/>
            <ac:spMk id="5" creationId="{CB05B677-C4DF-C542-8074-D522CC05151E}"/>
          </ac:spMkLst>
        </pc:spChg>
      </pc:sldChg>
      <pc:sldChg chg="modNotesTx">
        <pc:chgData name="Özgür Metin" userId="aadc10e9-fac3-4614-b05f-934eab646034" providerId="ADAL" clId="{CC5D02BE-744D-4C68-92A1-9F63AF8C705F}" dt="2025-04-07T14:45:55.823" v="153" actId="20577"/>
        <pc:sldMkLst>
          <pc:docMk/>
          <pc:sldMk cId="2195620044" sldId="754"/>
        </pc:sldMkLst>
      </pc:sldChg>
      <pc:sldChg chg="modSp mod">
        <pc:chgData name="Özgür Metin" userId="aadc10e9-fac3-4614-b05f-934eab646034" providerId="ADAL" clId="{CC5D02BE-744D-4C68-92A1-9F63AF8C705F}" dt="2025-04-07T14:48:07.815" v="154" actId="1076"/>
        <pc:sldMkLst>
          <pc:docMk/>
          <pc:sldMk cId="478558810" sldId="779"/>
        </pc:sldMkLst>
        <pc:spChg chg="mod">
          <ac:chgData name="Özgür Metin" userId="aadc10e9-fac3-4614-b05f-934eab646034" providerId="ADAL" clId="{CC5D02BE-744D-4C68-92A1-9F63AF8C705F}" dt="2025-04-07T14:48:07.815" v="154" actId="1076"/>
          <ac:spMkLst>
            <pc:docMk/>
            <pc:sldMk cId="478558810" sldId="779"/>
            <ac:spMk id="26" creationId="{4D601AF0-2B92-A747-AA96-BC7495CC805F}"/>
          </ac:spMkLst>
        </pc:spChg>
      </pc:sldChg>
      <pc:sldChg chg="modSp mod">
        <pc:chgData name="Özgür Metin" userId="aadc10e9-fac3-4614-b05f-934eab646034" providerId="ADAL" clId="{CC5D02BE-744D-4C68-92A1-9F63AF8C705F}" dt="2025-04-07T14:48:47.221" v="170" actId="1076"/>
        <pc:sldMkLst>
          <pc:docMk/>
          <pc:sldMk cId="2280830814" sldId="780"/>
        </pc:sldMkLst>
        <pc:spChg chg="mod">
          <ac:chgData name="Özgür Metin" userId="aadc10e9-fac3-4614-b05f-934eab646034" providerId="ADAL" clId="{CC5D02BE-744D-4C68-92A1-9F63AF8C705F}" dt="2025-04-07T14:48:47.221" v="170" actId="1076"/>
          <ac:spMkLst>
            <pc:docMk/>
            <pc:sldMk cId="2280830814" sldId="780"/>
            <ac:spMk id="26" creationId="{4D601AF0-2B92-A747-AA96-BC7495CC805F}"/>
          </ac:spMkLst>
        </pc:spChg>
      </pc:sldChg>
      <pc:sldChg chg="delSp modSp mod">
        <pc:chgData name="Özgür Metin" userId="aadc10e9-fac3-4614-b05f-934eab646034" providerId="ADAL" clId="{CC5D02BE-744D-4C68-92A1-9F63AF8C705F}" dt="2025-04-07T14:48:43.897" v="169" actId="1076"/>
        <pc:sldMkLst>
          <pc:docMk/>
          <pc:sldMk cId="2567690954" sldId="781"/>
        </pc:sldMkLst>
        <pc:spChg chg="mod">
          <ac:chgData name="Özgür Metin" userId="aadc10e9-fac3-4614-b05f-934eab646034" providerId="ADAL" clId="{CC5D02BE-744D-4C68-92A1-9F63AF8C705F}" dt="2025-04-07T14:48:15.355" v="164" actId="20577"/>
          <ac:spMkLst>
            <pc:docMk/>
            <pc:sldMk cId="2567690954" sldId="781"/>
            <ac:spMk id="6" creationId="{ECB50F10-D2AF-1F4D-A324-A700FFE5905E}"/>
          </ac:spMkLst>
        </pc:spChg>
        <pc:spChg chg="mod">
          <ac:chgData name="Özgür Metin" userId="aadc10e9-fac3-4614-b05f-934eab646034" providerId="ADAL" clId="{CC5D02BE-744D-4C68-92A1-9F63AF8C705F}" dt="2025-04-07T14:48:43.897" v="169" actId="1076"/>
          <ac:spMkLst>
            <pc:docMk/>
            <pc:sldMk cId="2567690954" sldId="781"/>
            <ac:spMk id="26" creationId="{4D601AF0-2B92-A747-AA96-BC7495CC805F}"/>
          </ac:spMkLst>
        </pc:spChg>
        <pc:spChg chg="mod">
          <ac:chgData name="Özgür Metin" userId="aadc10e9-fac3-4614-b05f-934eab646034" providerId="ADAL" clId="{CC5D02BE-744D-4C68-92A1-9F63AF8C705F}" dt="2025-04-07T14:48:38.015" v="168" actId="20577"/>
          <ac:spMkLst>
            <pc:docMk/>
            <pc:sldMk cId="2567690954" sldId="781"/>
            <ac:spMk id="187" creationId="{3D22177B-4ADB-D140-83B8-F94E4F5F5CC0}"/>
          </ac:spMkLst>
        </pc:spChg>
        <pc:picChg chg="del">
          <ac:chgData name="Özgür Metin" userId="aadc10e9-fac3-4614-b05f-934eab646034" providerId="ADAL" clId="{CC5D02BE-744D-4C68-92A1-9F63AF8C705F}" dt="2025-04-07T14:48:31.946" v="165" actId="478"/>
          <ac:picMkLst>
            <pc:docMk/>
            <pc:sldMk cId="2567690954" sldId="781"/>
            <ac:picMk id="190" creationId="{6B629FA9-7AAE-1D49-96C7-812145115DA2}"/>
          </ac:picMkLst>
        </pc:picChg>
      </pc:sldChg>
      <pc:sldChg chg="del">
        <pc:chgData name="Özgür Metin" userId="aadc10e9-fac3-4614-b05f-934eab646034" providerId="ADAL" clId="{CC5D02BE-744D-4C68-92A1-9F63AF8C705F}" dt="2025-04-07T14:52:13.500" v="172" actId="47"/>
        <pc:sldMkLst>
          <pc:docMk/>
          <pc:sldMk cId="3188092671" sldId="4218"/>
        </pc:sldMkLst>
      </pc:sldChg>
      <pc:sldChg chg="modSp del mod">
        <pc:chgData name="Özgür Metin" userId="aadc10e9-fac3-4614-b05f-934eab646034" providerId="ADAL" clId="{CC5D02BE-744D-4C68-92A1-9F63AF8C705F}" dt="2025-04-07T14:52:14.455" v="173" actId="47"/>
        <pc:sldMkLst>
          <pc:docMk/>
          <pc:sldMk cId="4259389660" sldId="4219"/>
        </pc:sldMkLst>
        <pc:spChg chg="mod">
          <ac:chgData name="Özgür Metin" userId="aadc10e9-fac3-4614-b05f-934eab646034" providerId="ADAL" clId="{CC5D02BE-744D-4C68-92A1-9F63AF8C705F}" dt="2025-04-07T14:52:12.054" v="171" actId="6549"/>
          <ac:spMkLst>
            <pc:docMk/>
            <pc:sldMk cId="4259389660" sldId="4219"/>
            <ac:spMk id="3" creationId="{E28F487A-3788-2EBF-25DB-F5FD73BDF30C}"/>
          </ac:spMkLst>
        </pc:spChg>
      </pc:sldChg>
      <pc:sldChg chg="addSp delSp modSp del mod">
        <pc:chgData name="Özgür Metin" userId="aadc10e9-fac3-4614-b05f-934eab646034" providerId="ADAL" clId="{CC5D02BE-744D-4C68-92A1-9F63AF8C705F}" dt="2025-04-07T14:36:05.013" v="57" actId="47"/>
        <pc:sldMkLst>
          <pc:docMk/>
          <pc:sldMk cId="2869724551" sldId="2134959632"/>
        </pc:sldMkLst>
        <pc:spChg chg="mod">
          <ac:chgData name="Özgür Metin" userId="aadc10e9-fac3-4614-b05f-934eab646034" providerId="ADAL" clId="{CC5D02BE-744D-4C68-92A1-9F63AF8C705F}" dt="2025-04-07T14:35:24.426" v="51" actId="1076"/>
          <ac:spMkLst>
            <pc:docMk/>
            <pc:sldMk cId="2869724551" sldId="2134959632"/>
            <ac:spMk id="2" creationId="{F6BBB313-00E0-2A95-BBAD-7BA12EDA2D03}"/>
          </ac:spMkLst>
        </pc:spChg>
        <pc:spChg chg="del">
          <ac:chgData name="Özgür Metin" userId="aadc10e9-fac3-4614-b05f-934eab646034" providerId="ADAL" clId="{CC5D02BE-744D-4C68-92A1-9F63AF8C705F}" dt="2025-04-07T14:33:43.641" v="39" actId="478"/>
          <ac:spMkLst>
            <pc:docMk/>
            <pc:sldMk cId="2869724551" sldId="2134959632"/>
            <ac:spMk id="3" creationId="{99AC1BB6-FD83-3546-6303-1DCF6CEF86D8}"/>
          </ac:spMkLst>
        </pc:spChg>
        <pc:spChg chg="add del mod">
          <ac:chgData name="Özgür Metin" userId="aadc10e9-fac3-4614-b05f-934eab646034" providerId="ADAL" clId="{CC5D02BE-744D-4C68-92A1-9F63AF8C705F}" dt="2025-04-07T14:33:46.117" v="40" actId="478"/>
          <ac:spMkLst>
            <pc:docMk/>
            <pc:sldMk cId="2869724551" sldId="2134959632"/>
            <ac:spMk id="55" creationId="{C24DD5D1-23F5-5467-3CDE-9D5FF7C696BB}"/>
          </ac:spMkLst>
        </pc:spChg>
        <pc:spChg chg="add mod">
          <ac:chgData name="Özgür Metin" userId="aadc10e9-fac3-4614-b05f-934eab646034" providerId="ADAL" clId="{CC5D02BE-744D-4C68-92A1-9F63AF8C705F}" dt="2025-04-07T14:33:46.505" v="41"/>
          <ac:spMkLst>
            <pc:docMk/>
            <pc:sldMk cId="2869724551" sldId="2134959632"/>
            <ac:spMk id="57" creationId="{34ECEE25-C55A-D7E8-C398-5E430EAA8E4B}"/>
          </ac:spMkLst>
        </pc:spChg>
        <pc:spChg chg="mod">
          <ac:chgData name="Özgür Metin" userId="aadc10e9-fac3-4614-b05f-934eab646034" providerId="ADAL" clId="{CC5D02BE-744D-4C68-92A1-9F63AF8C705F}" dt="2025-04-07T14:35:18.689" v="49" actId="1076"/>
          <ac:spMkLst>
            <pc:docMk/>
            <pc:sldMk cId="2869724551" sldId="2134959632"/>
            <ac:spMk id="61" creationId="{DD94241B-F9A0-A964-B2CA-14F59C62921F}"/>
          </ac:spMkLst>
        </pc:spChg>
        <pc:grpChg chg="mod">
          <ac:chgData name="Özgür Metin" userId="aadc10e9-fac3-4614-b05f-934eab646034" providerId="ADAL" clId="{CC5D02BE-744D-4C68-92A1-9F63AF8C705F}" dt="2025-04-07T14:35:05.235" v="47" actId="1076"/>
          <ac:grpSpMkLst>
            <pc:docMk/>
            <pc:sldMk cId="2869724551" sldId="2134959632"/>
            <ac:grpSpMk id="5" creationId="{98E34645-7194-AE45-676E-1FE99A090C9B}"/>
          </ac:grpSpMkLst>
        </pc:grpChg>
        <pc:picChg chg="mod">
          <ac:chgData name="Özgür Metin" userId="aadc10e9-fac3-4614-b05f-934eab646034" providerId="ADAL" clId="{CC5D02BE-744D-4C68-92A1-9F63AF8C705F}" dt="2025-04-07T14:35:01.752" v="46" actId="1076"/>
          <ac:picMkLst>
            <pc:docMk/>
            <pc:sldMk cId="2869724551" sldId="2134959632"/>
            <ac:picMk id="47" creationId="{BAF65554-9FB7-4CAC-EC26-8339F8DA5DD6}"/>
          </ac:picMkLst>
        </pc:picChg>
        <pc:picChg chg="mod">
          <ac:chgData name="Özgür Metin" userId="aadc10e9-fac3-4614-b05f-934eab646034" providerId="ADAL" clId="{CC5D02BE-744D-4C68-92A1-9F63AF8C705F}" dt="2025-04-07T14:35:01.752" v="46" actId="1076"/>
          <ac:picMkLst>
            <pc:docMk/>
            <pc:sldMk cId="2869724551" sldId="2134959632"/>
            <ac:picMk id="48" creationId="{D9C15D57-3414-F88D-943A-9A20698559DF}"/>
          </ac:picMkLst>
        </pc:picChg>
        <pc:picChg chg="mod">
          <ac:chgData name="Özgür Metin" userId="aadc10e9-fac3-4614-b05f-934eab646034" providerId="ADAL" clId="{CC5D02BE-744D-4C68-92A1-9F63AF8C705F}" dt="2025-04-07T14:35:01.752" v="46" actId="1076"/>
          <ac:picMkLst>
            <pc:docMk/>
            <pc:sldMk cId="2869724551" sldId="2134959632"/>
            <ac:picMk id="49" creationId="{A8AD934C-02EE-DB20-7D91-4709F096994D}"/>
          </ac:picMkLst>
        </pc:picChg>
        <pc:picChg chg="mod">
          <ac:chgData name="Özgür Metin" userId="aadc10e9-fac3-4614-b05f-934eab646034" providerId="ADAL" clId="{CC5D02BE-744D-4C68-92A1-9F63AF8C705F}" dt="2025-04-07T14:35:01.752" v="46" actId="1076"/>
          <ac:picMkLst>
            <pc:docMk/>
            <pc:sldMk cId="2869724551" sldId="2134959632"/>
            <ac:picMk id="50" creationId="{B48971E1-6175-894A-4B51-031B2FFD8A3B}"/>
          </ac:picMkLst>
        </pc:picChg>
        <pc:picChg chg="mod">
          <ac:chgData name="Özgür Metin" userId="aadc10e9-fac3-4614-b05f-934eab646034" providerId="ADAL" clId="{CC5D02BE-744D-4C68-92A1-9F63AF8C705F}" dt="2025-04-07T14:35:01.752" v="46" actId="1076"/>
          <ac:picMkLst>
            <pc:docMk/>
            <pc:sldMk cId="2869724551" sldId="2134959632"/>
            <ac:picMk id="52" creationId="{3E4FD49F-B752-9168-DAF4-09BC2955EE4D}"/>
          </ac:picMkLst>
        </pc:picChg>
        <pc:picChg chg="mod">
          <ac:chgData name="Özgür Metin" userId="aadc10e9-fac3-4614-b05f-934eab646034" providerId="ADAL" clId="{CC5D02BE-744D-4C68-92A1-9F63AF8C705F}" dt="2025-04-07T14:35:01.752" v="46" actId="1076"/>
          <ac:picMkLst>
            <pc:docMk/>
            <pc:sldMk cId="2869724551" sldId="2134959632"/>
            <ac:picMk id="53" creationId="{DEE3692E-5227-FF5D-0DF1-6DACEB863D25}"/>
          </ac:picMkLst>
        </pc:picChg>
        <pc:picChg chg="mod">
          <ac:chgData name="Özgür Metin" userId="aadc10e9-fac3-4614-b05f-934eab646034" providerId="ADAL" clId="{CC5D02BE-744D-4C68-92A1-9F63AF8C705F}" dt="2025-04-07T14:35:01.752" v="46" actId="1076"/>
          <ac:picMkLst>
            <pc:docMk/>
            <pc:sldMk cId="2869724551" sldId="2134959632"/>
            <ac:picMk id="58" creationId="{CCD2742D-C36F-5226-C800-670A6BE48369}"/>
          </ac:picMkLst>
        </pc:picChg>
        <pc:picChg chg="mod">
          <ac:chgData name="Özgür Metin" userId="aadc10e9-fac3-4614-b05f-934eab646034" providerId="ADAL" clId="{CC5D02BE-744D-4C68-92A1-9F63AF8C705F}" dt="2025-04-07T14:35:21.427" v="50" actId="1076"/>
          <ac:picMkLst>
            <pc:docMk/>
            <pc:sldMk cId="2869724551" sldId="2134959632"/>
            <ac:picMk id="59" creationId="{3F6DCC26-FB43-E840-1906-E14D25EE076E}"/>
          </ac:picMkLst>
        </pc:picChg>
        <pc:picChg chg="mod">
          <ac:chgData name="Özgür Metin" userId="aadc10e9-fac3-4614-b05f-934eab646034" providerId="ADAL" clId="{CC5D02BE-744D-4C68-92A1-9F63AF8C705F}" dt="2025-04-07T14:35:01.752" v="46" actId="1076"/>
          <ac:picMkLst>
            <pc:docMk/>
            <pc:sldMk cId="2869724551" sldId="2134959632"/>
            <ac:picMk id="64" creationId="{E560322C-68E6-EE73-6E51-2D7B7B53D778}"/>
          </ac:picMkLst>
        </pc:picChg>
        <pc:picChg chg="mod">
          <ac:chgData name="Özgür Metin" userId="aadc10e9-fac3-4614-b05f-934eab646034" providerId="ADAL" clId="{CC5D02BE-744D-4C68-92A1-9F63AF8C705F}" dt="2025-04-07T14:35:26.670" v="52" actId="1076"/>
          <ac:picMkLst>
            <pc:docMk/>
            <pc:sldMk cId="2869724551" sldId="2134959632"/>
            <ac:picMk id="66" creationId="{DB348558-A15D-8442-8CB8-8A4C7A914367}"/>
          </ac:picMkLst>
        </pc:picChg>
      </pc:sldChg>
      <pc:sldChg chg="addSp modSp new mod">
        <pc:chgData name="Özgür Metin" userId="aadc10e9-fac3-4614-b05f-934eab646034" providerId="ADAL" clId="{CC5D02BE-744D-4C68-92A1-9F63AF8C705F}" dt="2025-04-07T15:02:59.220" v="264" actId="1076"/>
        <pc:sldMkLst>
          <pc:docMk/>
          <pc:sldMk cId="1707856554" sldId="2134959633"/>
        </pc:sldMkLst>
        <pc:spChg chg="add mod">
          <ac:chgData name="Özgür Metin" userId="aadc10e9-fac3-4614-b05f-934eab646034" providerId="ADAL" clId="{CC5D02BE-744D-4C68-92A1-9F63AF8C705F}" dt="2025-04-07T14:36:02.782" v="56" actId="1076"/>
          <ac:spMkLst>
            <pc:docMk/>
            <pc:sldMk cId="1707856554" sldId="2134959633"/>
            <ac:spMk id="2" creationId="{05C03A0A-269F-D234-50FD-9D2086B4C778}"/>
          </ac:spMkLst>
        </pc:spChg>
        <pc:spChg chg="mod">
          <ac:chgData name="Özgür Metin" userId="aadc10e9-fac3-4614-b05f-934eab646034" providerId="ADAL" clId="{CC5D02BE-744D-4C68-92A1-9F63AF8C705F}" dt="2025-04-07T14:35:52.021" v="54"/>
          <ac:spMkLst>
            <pc:docMk/>
            <pc:sldMk cId="1707856554" sldId="2134959633"/>
            <ac:spMk id="13" creationId="{556DB8DF-25C9-9AAA-F44B-ECD2761646CD}"/>
          </ac:spMkLst>
        </pc:spChg>
        <pc:spChg chg="mod">
          <ac:chgData name="Özgür Metin" userId="aadc10e9-fac3-4614-b05f-934eab646034" providerId="ADAL" clId="{CC5D02BE-744D-4C68-92A1-9F63AF8C705F}" dt="2025-04-07T14:35:52.021" v="54"/>
          <ac:spMkLst>
            <pc:docMk/>
            <pc:sldMk cId="1707856554" sldId="2134959633"/>
            <ac:spMk id="14" creationId="{291A5B66-0C03-749D-D9C8-12CD5655D2B6}"/>
          </ac:spMkLst>
        </pc:spChg>
        <pc:spChg chg="mod">
          <ac:chgData name="Özgür Metin" userId="aadc10e9-fac3-4614-b05f-934eab646034" providerId="ADAL" clId="{CC5D02BE-744D-4C68-92A1-9F63AF8C705F}" dt="2025-04-07T14:35:52.021" v="54"/>
          <ac:spMkLst>
            <pc:docMk/>
            <pc:sldMk cId="1707856554" sldId="2134959633"/>
            <ac:spMk id="15" creationId="{D9A3A2B5-7AE6-D23F-A374-08B2DFD6212B}"/>
          </ac:spMkLst>
        </pc:spChg>
        <pc:spChg chg="mod">
          <ac:chgData name="Özgür Metin" userId="aadc10e9-fac3-4614-b05f-934eab646034" providerId="ADAL" clId="{CC5D02BE-744D-4C68-92A1-9F63AF8C705F}" dt="2025-04-07T14:35:52.021" v="54"/>
          <ac:spMkLst>
            <pc:docMk/>
            <pc:sldMk cId="1707856554" sldId="2134959633"/>
            <ac:spMk id="27" creationId="{927A0EC9-1079-85A3-020B-58AC268DDECE}"/>
          </ac:spMkLst>
        </pc:spChg>
        <pc:spChg chg="mod">
          <ac:chgData name="Özgür Metin" userId="aadc10e9-fac3-4614-b05f-934eab646034" providerId="ADAL" clId="{CC5D02BE-744D-4C68-92A1-9F63AF8C705F}" dt="2025-04-07T14:35:52.021" v="54"/>
          <ac:spMkLst>
            <pc:docMk/>
            <pc:sldMk cId="1707856554" sldId="2134959633"/>
            <ac:spMk id="29" creationId="{C6E6EA29-BACD-9065-EC82-336D1FA39AE5}"/>
          </ac:spMkLst>
        </pc:spChg>
        <pc:spChg chg="mod">
          <ac:chgData name="Özgür Metin" userId="aadc10e9-fac3-4614-b05f-934eab646034" providerId="ADAL" clId="{CC5D02BE-744D-4C68-92A1-9F63AF8C705F}" dt="2025-04-07T14:35:52.021" v="54"/>
          <ac:spMkLst>
            <pc:docMk/>
            <pc:sldMk cId="1707856554" sldId="2134959633"/>
            <ac:spMk id="32" creationId="{53B99F3E-2E06-B036-38F2-D25197E60C2D}"/>
          </ac:spMkLst>
        </pc:spChg>
        <pc:spChg chg="mod">
          <ac:chgData name="Özgür Metin" userId="aadc10e9-fac3-4614-b05f-934eab646034" providerId="ADAL" clId="{CC5D02BE-744D-4C68-92A1-9F63AF8C705F}" dt="2025-04-07T15:02:59.220" v="264" actId="1076"/>
          <ac:spMkLst>
            <pc:docMk/>
            <pc:sldMk cId="1707856554" sldId="2134959633"/>
            <ac:spMk id="53" creationId="{2AFBC439-F6C3-F462-F8A9-71B4766D756C}"/>
          </ac:spMkLst>
        </pc:spChg>
        <pc:spChg chg="add mod">
          <ac:chgData name="Özgür Metin" userId="aadc10e9-fac3-4614-b05f-934eab646034" providerId="ADAL" clId="{CC5D02BE-744D-4C68-92A1-9F63AF8C705F}" dt="2025-04-07T14:36:02.782" v="56" actId="1076"/>
          <ac:spMkLst>
            <pc:docMk/>
            <pc:sldMk cId="1707856554" sldId="2134959633"/>
            <ac:spMk id="56" creationId="{E5715103-1A06-3543-1C73-D6E6E572154E}"/>
          </ac:spMkLst>
        </pc:spChg>
        <pc:spChg chg="mod">
          <ac:chgData name="Özgür Metin" userId="aadc10e9-fac3-4614-b05f-934eab646034" providerId="ADAL" clId="{CC5D02BE-744D-4C68-92A1-9F63AF8C705F}" dt="2025-04-07T14:36:02.782" v="56" actId="1076"/>
          <ac:spMkLst>
            <pc:docMk/>
            <pc:sldMk cId="1707856554" sldId="2134959633"/>
            <ac:spMk id="62" creationId="{DA6CABCA-3540-DA24-58E4-942A415E0A01}"/>
          </ac:spMkLst>
        </pc:spChg>
        <pc:spChg chg="add mod">
          <ac:chgData name="Özgür Metin" userId="aadc10e9-fac3-4614-b05f-934eab646034" providerId="ADAL" clId="{CC5D02BE-744D-4C68-92A1-9F63AF8C705F}" dt="2025-04-07T14:36:02.782" v="56" actId="1076"/>
          <ac:spMkLst>
            <pc:docMk/>
            <pc:sldMk cId="1707856554" sldId="2134959633"/>
            <ac:spMk id="63" creationId="{35070FFD-584A-1155-A196-3527EFE1BAD9}"/>
          </ac:spMkLst>
        </pc:spChg>
        <pc:spChg chg="add mod">
          <ac:chgData name="Özgür Metin" userId="aadc10e9-fac3-4614-b05f-934eab646034" providerId="ADAL" clId="{CC5D02BE-744D-4C68-92A1-9F63AF8C705F}" dt="2025-04-07T14:36:02.782" v="56" actId="1076"/>
          <ac:spMkLst>
            <pc:docMk/>
            <pc:sldMk cId="1707856554" sldId="2134959633"/>
            <ac:spMk id="64" creationId="{86D32FFA-EA03-05EA-C08D-172ED37DF139}"/>
          </ac:spMkLst>
        </pc:spChg>
        <pc:spChg chg="mod">
          <ac:chgData name="Özgür Metin" userId="aadc10e9-fac3-4614-b05f-934eab646034" providerId="ADAL" clId="{CC5D02BE-744D-4C68-92A1-9F63AF8C705F}" dt="2025-04-07T14:36:02.782" v="56" actId="1076"/>
          <ac:spMkLst>
            <pc:docMk/>
            <pc:sldMk cId="1707856554" sldId="2134959633"/>
            <ac:spMk id="65" creationId="{9CC3CA41-A34E-DBEB-0C3D-326CB928937E}"/>
          </ac:spMkLst>
        </pc:spChg>
        <pc:spChg chg="add mod">
          <ac:chgData name="Özgür Metin" userId="aadc10e9-fac3-4614-b05f-934eab646034" providerId="ADAL" clId="{CC5D02BE-744D-4C68-92A1-9F63AF8C705F}" dt="2025-04-07T14:35:58.216" v="55"/>
          <ac:spMkLst>
            <pc:docMk/>
            <pc:sldMk cId="1707856554" sldId="2134959633"/>
            <ac:spMk id="66" creationId="{7CCD95E7-3C2C-0DA1-08FB-8AAC0C153541}"/>
          </ac:spMkLst>
        </pc:spChg>
        <pc:picChg chg="mod">
          <ac:chgData name="Özgür Metin" userId="aadc10e9-fac3-4614-b05f-934eab646034" providerId="ADAL" clId="{CC5D02BE-744D-4C68-92A1-9F63AF8C705F}" dt="2025-04-07T14:36:02.782" v="56" actId="1076"/>
          <ac:picMkLst>
            <pc:docMk/>
            <pc:sldMk cId="1707856554" sldId="2134959633"/>
            <ac:picMk id="50" creationId="{16D8D5D8-D2A7-42C2-C343-974C2540A315}"/>
          </ac:picMkLst>
        </pc:picChg>
        <pc:picChg chg="mod">
          <ac:chgData name="Özgür Metin" userId="aadc10e9-fac3-4614-b05f-934eab646034" providerId="ADAL" clId="{CC5D02BE-744D-4C68-92A1-9F63AF8C705F}" dt="2025-04-07T14:36:02.782" v="56" actId="1076"/>
          <ac:picMkLst>
            <pc:docMk/>
            <pc:sldMk cId="1707856554" sldId="2134959633"/>
            <ac:picMk id="58" creationId="{CB46F4FA-06C7-FBB1-56CE-3309B031A54C}"/>
          </ac:picMkLst>
        </pc:picChg>
        <pc:picChg chg="mod">
          <ac:chgData name="Özgür Metin" userId="aadc10e9-fac3-4614-b05f-934eab646034" providerId="ADAL" clId="{CC5D02BE-744D-4C68-92A1-9F63AF8C705F}" dt="2025-04-07T14:36:02.782" v="56" actId="1076"/>
          <ac:picMkLst>
            <pc:docMk/>
            <pc:sldMk cId="1707856554" sldId="2134959633"/>
            <ac:picMk id="59" creationId="{DB047C58-A6D3-53E3-7AA9-4CBD3CF7BB53}"/>
          </ac:picMkLst>
        </pc:picChg>
      </pc:sldChg>
      <pc:sldChg chg="addSp modSp new modAnim">
        <pc:chgData name="Özgür Metin" userId="aadc10e9-fac3-4614-b05f-934eab646034" providerId="ADAL" clId="{CC5D02BE-744D-4C68-92A1-9F63AF8C705F}" dt="2025-04-07T14:36:27.314" v="60"/>
        <pc:sldMkLst>
          <pc:docMk/>
          <pc:sldMk cId="759950477" sldId="2134959634"/>
        </pc:sldMkLst>
        <pc:spChg chg="add mod">
          <ac:chgData name="Özgür Metin" userId="aadc10e9-fac3-4614-b05f-934eab646034" providerId="ADAL" clId="{CC5D02BE-744D-4C68-92A1-9F63AF8C705F}" dt="2025-04-07T14:36:27.314" v="60"/>
          <ac:spMkLst>
            <pc:docMk/>
            <pc:sldMk cId="759950477" sldId="2134959634"/>
            <ac:spMk id="2" creationId="{2CA68BA4-3A8A-1481-285F-A9F45A642CC3}"/>
          </ac:spMkLst>
        </pc:spChg>
        <pc:spChg chg="mod">
          <ac:chgData name="Özgür Metin" userId="aadc10e9-fac3-4614-b05f-934eab646034" providerId="ADAL" clId="{CC5D02BE-744D-4C68-92A1-9F63AF8C705F}" dt="2025-04-07T14:36:27.314" v="60"/>
          <ac:spMkLst>
            <pc:docMk/>
            <pc:sldMk cId="759950477" sldId="2134959634"/>
            <ac:spMk id="7" creationId="{88526651-BEEA-923F-D3A3-BA2C075098F8}"/>
          </ac:spMkLst>
        </pc:spChg>
        <pc:spChg chg="mod">
          <ac:chgData name="Özgür Metin" userId="aadc10e9-fac3-4614-b05f-934eab646034" providerId="ADAL" clId="{CC5D02BE-744D-4C68-92A1-9F63AF8C705F}" dt="2025-04-07T14:36:27.314" v="60"/>
          <ac:spMkLst>
            <pc:docMk/>
            <pc:sldMk cId="759950477" sldId="2134959634"/>
            <ac:spMk id="8" creationId="{65C19ED9-9011-7559-698D-9324705590F9}"/>
          </ac:spMkLst>
        </pc:spChg>
        <pc:spChg chg="mod">
          <ac:chgData name="Özgür Metin" userId="aadc10e9-fac3-4614-b05f-934eab646034" providerId="ADAL" clId="{CC5D02BE-744D-4C68-92A1-9F63AF8C705F}" dt="2025-04-07T14:36:27.314" v="60"/>
          <ac:spMkLst>
            <pc:docMk/>
            <pc:sldMk cId="759950477" sldId="2134959634"/>
            <ac:spMk id="11" creationId="{7DB72F56-FE7F-CE87-C7DB-D3DE90FE5EC6}"/>
          </ac:spMkLst>
        </pc:spChg>
        <pc:spChg chg="mod">
          <ac:chgData name="Özgür Metin" userId="aadc10e9-fac3-4614-b05f-934eab646034" providerId="ADAL" clId="{CC5D02BE-744D-4C68-92A1-9F63AF8C705F}" dt="2025-04-07T14:36:27.314" v="60"/>
          <ac:spMkLst>
            <pc:docMk/>
            <pc:sldMk cId="759950477" sldId="2134959634"/>
            <ac:spMk id="13" creationId="{DA0E2FD3-095D-677B-E6E1-FCA87AFD1F9D}"/>
          </ac:spMkLst>
        </pc:spChg>
        <pc:spChg chg="mod">
          <ac:chgData name="Özgür Metin" userId="aadc10e9-fac3-4614-b05f-934eab646034" providerId="ADAL" clId="{CC5D02BE-744D-4C68-92A1-9F63AF8C705F}" dt="2025-04-07T14:36:27.314" v="60"/>
          <ac:spMkLst>
            <pc:docMk/>
            <pc:sldMk cId="759950477" sldId="2134959634"/>
            <ac:spMk id="14" creationId="{9A0F0320-A0D9-4BEB-804D-92A28569A35F}"/>
          </ac:spMkLst>
        </pc:spChg>
        <pc:spChg chg="mod">
          <ac:chgData name="Özgür Metin" userId="aadc10e9-fac3-4614-b05f-934eab646034" providerId="ADAL" clId="{CC5D02BE-744D-4C68-92A1-9F63AF8C705F}" dt="2025-04-07T14:36:27.314" v="60"/>
          <ac:spMkLst>
            <pc:docMk/>
            <pc:sldMk cId="759950477" sldId="2134959634"/>
            <ac:spMk id="16" creationId="{CB68BD45-6DAD-47D7-1814-74FA53210752}"/>
          </ac:spMkLst>
        </pc:spChg>
        <pc:spChg chg="mod">
          <ac:chgData name="Özgür Metin" userId="aadc10e9-fac3-4614-b05f-934eab646034" providerId="ADAL" clId="{CC5D02BE-744D-4C68-92A1-9F63AF8C705F}" dt="2025-04-07T14:36:27.314" v="60"/>
          <ac:spMkLst>
            <pc:docMk/>
            <pc:sldMk cId="759950477" sldId="2134959634"/>
            <ac:spMk id="17" creationId="{ACEB522C-796A-7200-9A13-5C0FCA34A6BB}"/>
          </ac:spMkLst>
        </pc:spChg>
        <pc:spChg chg="mod">
          <ac:chgData name="Özgür Metin" userId="aadc10e9-fac3-4614-b05f-934eab646034" providerId="ADAL" clId="{CC5D02BE-744D-4C68-92A1-9F63AF8C705F}" dt="2025-04-07T14:36:27.314" v="60"/>
          <ac:spMkLst>
            <pc:docMk/>
            <pc:sldMk cId="759950477" sldId="2134959634"/>
            <ac:spMk id="19" creationId="{511EC4B3-6F0F-4A65-0954-A5BAFA7D93D3}"/>
          </ac:spMkLst>
        </pc:spChg>
        <pc:spChg chg="add mod">
          <ac:chgData name="Özgür Metin" userId="aadc10e9-fac3-4614-b05f-934eab646034" providerId="ADAL" clId="{CC5D02BE-744D-4C68-92A1-9F63AF8C705F}" dt="2025-04-07T14:36:27.314" v="60"/>
          <ac:spMkLst>
            <pc:docMk/>
            <pc:sldMk cId="759950477" sldId="2134959634"/>
            <ac:spMk id="24" creationId="{93652531-79FF-7318-C307-2647221EDD6A}"/>
          </ac:spMkLst>
        </pc:spChg>
      </pc:sldChg>
      <pc:sldChg chg="addSp modSp new">
        <pc:chgData name="Özgür Metin" userId="aadc10e9-fac3-4614-b05f-934eab646034" providerId="ADAL" clId="{CC5D02BE-744D-4C68-92A1-9F63AF8C705F}" dt="2025-04-07T14:37:23.821" v="63"/>
        <pc:sldMkLst>
          <pc:docMk/>
          <pc:sldMk cId="1183736264" sldId="2134959635"/>
        </pc:sldMkLst>
        <pc:spChg chg="mod">
          <ac:chgData name="Özgür Metin" userId="aadc10e9-fac3-4614-b05f-934eab646034" providerId="ADAL" clId="{CC5D02BE-744D-4C68-92A1-9F63AF8C705F}" dt="2025-04-07T14:37:14.915" v="62"/>
          <ac:spMkLst>
            <pc:docMk/>
            <pc:sldMk cId="1183736264" sldId="2134959635"/>
            <ac:spMk id="10" creationId="{332C1A02-80CF-7223-84EE-ABCA70791A97}"/>
          </ac:spMkLst>
        </pc:spChg>
        <pc:spChg chg="mod">
          <ac:chgData name="Özgür Metin" userId="aadc10e9-fac3-4614-b05f-934eab646034" providerId="ADAL" clId="{CC5D02BE-744D-4C68-92A1-9F63AF8C705F}" dt="2025-04-07T14:37:14.915" v="62"/>
          <ac:spMkLst>
            <pc:docMk/>
            <pc:sldMk cId="1183736264" sldId="2134959635"/>
            <ac:spMk id="13" creationId="{03534853-C119-0149-DEF8-2B53576740BA}"/>
          </ac:spMkLst>
        </pc:spChg>
        <pc:spChg chg="mod">
          <ac:chgData name="Özgür Metin" userId="aadc10e9-fac3-4614-b05f-934eab646034" providerId="ADAL" clId="{CC5D02BE-744D-4C68-92A1-9F63AF8C705F}" dt="2025-04-07T14:37:14.915" v="62"/>
          <ac:spMkLst>
            <pc:docMk/>
            <pc:sldMk cId="1183736264" sldId="2134959635"/>
            <ac:spMk id="15" creationId="{360FFF08-C94F-F4BE-FF23-282B92416AFA}"/>
          </ac:spMkLst>
        </pc:spChg>
        <pc:spChg chg="mod">
          <ac:chgData name="Özgür Metin" userId="aadc10e9-fac3-4614-b05f-934eab646034" providerId="ADAL" clId="{CC5D02BE-744D-4C68-92A1-9F63AF8C705F}" dt="2025-04-07T14:37:14.915" v="62"/>
          <ac:spMkLst>
            <pc:docMk/>
            <pc:sldMk cId="1183736264" sldId="2134959635"/>
            <ac:spMk id="16" creationId="{BF64515F-EDE3-C590-182A-31BA4D62AA23}"/>
          </ac:spMkLst>
        </pc:spChg>
        <pc:spChg chg="mod">
          <ac:chgData name="Özgür Metin" userId="aadc10e9-fac3-4614-b05f-934eab646034" providerId="ADAL" clId="{CC5D02BE-744D-4C68-92A1-9F63AF8C705F}" dt="2025-04-07T14:37:14.915" v="62"/>
          <ac:spMkLst>
            <pc:docMk/>
            <pc:sldMk cId="1183736264" sldId="2134959635"/>
            <ac:spMk id="18" creationId="{EA847D2B-072B-1520-758C-4C51D2FFE486}"/>
          </ac:spMkLst>
        </pc:spChg>
        <pc:spChg chg="mod">
          <ac:chgData name="Özgür Metin" userId="aadc10e9-fac3-4614-b05f-934eab646034" providerId="ADAL" clId="{CC5D02BE-744D-4C68-92A1-9F63AF8C705F}" dt="2025-04-07T14:37:14.915" v="62"/>
          <ac:spMkLst>
            <pc:docMk/>
            <pc:sldMk cId="1183736264" sldId="2134959635"/>
            <ac:spMk id="20" creationId="{1653F7C9-8356-B05E-CE90-CE6A6BAF6F32}"/>
          </ac:spMkLst>
        </pc:spChg>
        <pc:spChg chg="mod">
          <ac:chgData name="Özgür Metin" userId="aadc10e9-fac3-4614-b05f-934eab646034" providerId="ADAL" clId="{CC5D02BE-744D-4C68-92A1-9F63AF8C705F}" dt="2025-04-07T14:37:14.915" v="62"/>
          <ac:spMkLst>
            <pc:docMk/>
            <pc:sldMk cId="1183736264" sldId="2134959635"/>
            <ac:spMk id="25" creationId="{EEC0901B-CBF7-11B8-EFD7-B90E2C9D14EA}"/>
          </ac:spMkLst>
        </pc:spChg>
        <pc:spChg chg="mod">
          <ac:chgData name="Özgür Metin" userId="aadc10e9-fac3-4614-b05f-934eab646034" providerId="ADAL" clId="{CC5D02BE-744D-4C68-92A1-9F63AF8C705F}" dt="2025-04-07T14:37:14.915" v="62"/>
          <ac:spMkLst>
            <pc:docMk/>
            <pc:sldMk cId="1183736264" sldId="2134959635"/>
            <ac:spMk id="29" creationId="{2ECB0376-8E81-1BF9-6C79-F9BEE37FD3FD}"/>
          </ac:spMkLst>
        </pc:spChg>
        <pc:spChg chg="add mod">
          <ac:chgData name="Özgür Metin" userId="aadc10e9-fac3-4614-b05f-934eab646034" providerId="ADAL" clId="{CC5D02BE-744D-4C68-92A1-9F63AF8C705F}" dt="2025-04-07T14:37:14.915" v="62"/>
          <ac:spMkLst>
            <pc:docMk/>
            <pc:sldMk cId="1183736264" sldId="2134959635"/>
            <ac:spMk id="40" creationId="{1E8A002F-BC92-CE38-D62E-99207A421223}"/>
          </ac:spMkLst>
        </pc:spChg>
        <pc:spChg chg="add mod">
          <ac:chgData name="Özgür Metin" userId="aadc10e9-fac3-4614-b05f-934eab646034" providerId="ADAL" clId="{CC5D02BE-744D-4C68-92A1-9F63AF8C705F}" dt="2025-04-07T14:37:14.915" v="62"/>
          <ac:spMkLst>
            <pc:docMk/>
            <pc:sldMk cId="1183736264" sldId="2134959635"/>
            <ac:spMk id="46" creationId="{DBE53357-BEE4-5832-08B5-0CDE3CDA2A73}"/>
          </ac:spMkLst>
        </pc:spChg>
        <pc:spChg chg="add mod">
          <ac:chgData name="Özgür Metin" userId="aadc10e9-fac3-4614-b05f-934eab646034" providerId="ADAL" clId="{CC5D02BE-744D-4C68-92A1-9F63AF8C705F}" dt="2025-04-07T14:37:23.821" v="63"/>
          <ac:spMkLst>
            <pc:docMk/>
            <pc:sldMk cId="1183736264" sldId="2134959635"/>
            <ac:spMk id="48" creationId="{D11C4D02-79CA-C542-60FD-8E9044AD3468}"/>
          </ac:spMkLst>
        </pc:spChg>
      </pc:sldChg>
      <pc:sldChg chg="addSp modSp new mod modAnim">
        <pc:chgData name="Özgür Metin" userId="aadc10e9-fac3-4614-b05f-934eab646034" providerId="ADAL" clId="{CC5D02BE-744D-4C68-92A1-9F63AF8C705F}" dt="2025-04-07T14:38:24.295" v="66" actId="1076"/>
        <pc:sldMkLst>
          <pc:docMk/>
          <pc:sldMk cId="1446960203" sldId="2134959636"/>
        </pc:sldMkLst>
        <pc:spChg chg="add mod">
          <ac:chgData name="Özgür Metin" userId="aadc10e9-fac3-4614-b05f-934eab646034" providerId="ADAL" clId="{CC5D02BE-744D-4C68-92A1-9F63AF8C705F}" dt="2025-04-07T14:38:24.295" v="66" actId="1076"/>
          <ac:spMkLst>
            <pc:docMk/>
            <pc:sldMk cId="1446960203" sldId="2134959636"/>
            <ac:spMk id="3" creationId="{E9B7D040-D747-2B0E-ADC3-827451C0BCFE}"/>
          </ac:spMkLst>
        </pc:spChg>
        <pc:spChg chg="add mod">
          <ac:chgData name="Özgür Metin" userId="aadc10e9-fac3-4614-b05f-934eab646034" providerId="ADAL" clId="{CC5D02BE-744D-4C68-92A1-9F63AF8C705F}" dt="2025-04-07T14:38:24.295" v="66" actId="1076"/>
          <ac:spMkLst>
            <pc:docMk/>
            <pc:sldMk cId="1446960203" sldId="2134959636"/>
            <ac:spMk id="17" creationId="{A01D64D7-7852-0328-D360-F33594869D45}"/>
          </ac:spMkLst>
        </pc:spChg>
        <pc:spChg chg="add mod">
          <ac:chgData name="Özgür Metin" userId="aadc10e9-fac3-4614-b05f-934eab646034" providerId="ADAL" clId="{CC5D02BE-744D-4C68-92A1-9F63AF8C705F}" dt="2025-04-07T14:38:24.295" v="66" actId="1076"/>
          <ac:spMkLst>
            <pc:docMk/>
            <pc:sldMk cId="1446960203" sldId="2134959636"/>
            <ac:spMk id="18" creationId="{F6F7C1DB-25AC-1A9D-F993-3729C501405E}"/>
          </ac:spMkLst>
        </pc:spChg>
        <pc:spChg chg="add mod">
          <ac:chgData name="Özgür Metin" userId="aadc10e9-fac3-4614-b05f-934eab646034" providerId="ADAL" clId="{CC5D02BE-744D-4C68-92A1-9F63AF8C705F}" dt="2025-04-07T14:38:24.295" v="66" actId="1076"/>
          <ac:spMkLst>
            <pc:docMk/>
            <pc:sldMk cId="1446960203" sldId="2134959636"/>
            <ac:spMk id="22" creationId="{430791A4-8B77-C08E-71A6-B21DD58AB6C1}"/>
          </ac:spMkLst>
        </pc:spChg>
        <pc:spChg chg="add mod">
          <ac:chgData name="Özgür Metin" userId="aadc10e9-fac3-4614-b05f-934eab646034" providerId="ADAL" clId="{CC5D02BE-744D-4C68-92A1-9F63AF8C705F}" dt="2025-04-07T14:38:24.295" v="66" actId="1076"/>
          <ac:spMkLst>
            <pc:docMk/>
            <pc:sldMk cId="1446960203" sldId="2134959636"/>
            <ac:spMk id="26" creationId="{ABAF86A3-7DB5-2D24-3B10-22B61C68033F}"/>
          </ac:spMkLst>
        </pc:spChg>
        <pc:spChg chg="mod">
          <ac:chgData name="Özgür Metin" userId="aadc10e9-fac3-4614-b05f-934eab646034" providerId="ADAL" clId="{CC5D02BE-744D-4C68-92A1-9F63AF8C705F}" dt="2025-04-07T14:38:21.307" v="65"/>
          <ac:spMkLst>
            <pc:docMk/>
            <pc:sldMk cId="1446960203" sldId="2134959636"/>
            <ac:spMk id="33" creationId="{F99A6334-192E-5313-3285-9C70822F2A80}"/>
          </ac:spMkLst>
        </pc:spChg>
        <pc:spChg chg="add mod">
          <ac:chgData name="Özgür Metin" userId="aadc10e9-fac3-4614-b05f-934eab646034" providerId="ADAL" clId="{CC5D02BE-744D-4C68-92A1-9F63AF8C705F}" dt="2025-04-07T14:38:24.295" v="66" actId="1076"/>
          <ac:spMkLst>
            <pc:docMk/>
            <pc:sldMk cId="1446960203" sldId="2134959636"/>
            <ac:spMk id="35" creationId="{5B807B69-73AF-AC21-0808-03E8C53D7F5C}"/>
          </ac:spMkLst>
        </pc:spChg>
        <pc:spChg chg="add mod">
          <ac:chgData name="Özgür Metin" userId="aadc10e9-fac3-4614-b05f-934eab646034" providerId="ADAL" clId="{CC5D02BE-744D-4C68-92A1-9F63AF8C705F}" dt="2025-04-07T14:38:24.295" v="66" actId="1076"/>
          <ac:spMkLst>
            <pc:docMk/>
            <pc:sldMk cId="1446960203" sldId="2134959636"/>
            <ac:spMk id="45" creationId="{F804F687-2F8E-2478-EBFD-E0A6402D1F79}"/>
          </ac:spMkLst>
        </pc:spChg>
        <pc:spChg chg="add mod">
          <ac:chgData name="Özgür Metin" userId="aadc10e9-fac3-4614-b05f-934eab646034" providerId="ADAL" clId="{CC5D02BE-744D-4C68-92A1-9F63AF8C705F}" dt="2025-04-07T14:38:24.295" v="66" actId="1076"/>
          <ac:spMkLst>
            <pc:docMk/>
            <pc:sldMk cId="1446960203" sldId="2134959636"/>
            <ac:spMk id="48" creationId="{9A6F5E05-2E81-EE0F-FAF4-FFC438C5572A}"/>
          </ac:spMkLst>
        </pc:spChg>
        <pc:spChg chg="mod">
          <ac:chgData name="Özgür Metin" userId="aadc10e9-fac3-4614-b05f-934eab646034" providerId="ADAL" clId="{CC5D02BE-744D-4C68-92A1-9F63AF8C705F}" dt="2025-04-07T14:38:24.295" v="66" actId="1076"/>
          <ac:spMkLst>
            <pc:docMk/>
            <pc:sldMk cId="1446960203" sldId="2134959636"/>
            <ac:spMk id="59" creationId="{D8135833-7C46-C0FA-5B60-7A284E20C601}"/>
          </ac:spMkLst>
        </pc:spChg>
        <pc:spChg chg="add mod">
          <ac:chgData name="Özgür Metin" userId="aadc10e9-fac3-4614-b05f-934eab646034" providerId="ADAL" clId="{CC5D02BE-744D-4C68-92A1-9F63AF8C705F}" dt="2025-04-07T14:38:24.295" v="66" actId="1076"/>
          <ac:spMkLst>
            <pc:docMk/>
            <pc:sldMk cId="1446960203" sldId="2134959636"/>
            <ac:spMk id="61" creationId="{BB2A6EED-6974-E3A6-1245-C6FF7F0B007B}"/>
          </ac:spMkLst>
        </pc:spChg>
      </pc:sldChg>
      <pc:sldChg chg="addSp modSp new mod modAnim modNotesTx">
        <pc:chgData name="Özgür Metin" userId="aadc10e9-fac3-4614-b05f-934eab646034" providerId="ADAL" clId="{CC5D02BE-744D-4C68-92A1-9F63AF8C705F}" dt="2025-04-07T14:39:04.145" v="71"/>
        <pc:sldMkLst>
          <pc:docMk/>
          <pc:sldMk cId="4103554372" sldId="2134959637"/>
        </pc:sldMkLst>
        <pc:spChg chg="add mod">
          <ac:chgData name="Özgür Metin" userId="aadc10e9-fac3-4614-b05f-934eab646034" providerId="ADAL" clId="{CC5D02BE-744D-4C68-92A1-9F63AF8C705F}" dt="2025-04-07T14:38:48.670" v="69" actId="1076"/>
          <ac:spMkLst>
            <pc:docMk/>
            <pc:sldMk cId="4103554372" sldId="2134959637"/>
            <ac:spMk id="2" creationId="{745C741F-2262-377B-6918-5285D4B8A91E}"/>
          </ac:spMkLst>
        </pc:spChg>
        <pc:spChg chg="add mod">
          <ac:chgData name="Özgür Metin" userId="aadc10e9-fac3-4614-b05f-934eab646034" providerId="ADAL" clId="{CC5D02BE-744D-4C68-92A1-9F63AF8C705F}" dt="2025-04-07T14:38:48.670" v="69" actId="1076"/>
          <ac:spMkLst>
            <pc:docMk/>
            <pc:sldMk cId="4103554372" sldId="2134959637"/>
            <ac:spMk id="5" creationId="{914C82D5-F700-EDD2-33C2-93C80344F479}"/>
          </ac:spMkLst>
        </pc:spChg>
        <pc:spChg chg="add mod">
          <ac:chgData name="Özgür Metin" userId="aadc10e9-fac3-4614-b05f-934eab646034" providerId="ADAL" clId="{CC5D02BE-744D-4C68-92A1-9F63AF8C705F}" dt="2025-04-07T14:38:48.670" v="69" actId="1076"/>
          <ac:spMkLst>
            <pc:docMk/>
            <pc:sldMk cId="4103554372" sldId="2134959637"/>
            <ac:spMk id="6" creationId="{294B70CD-E264-895B-2EE0-6473A18F98EA}"/>
          </ac:spMkLst>
        </pc:spChg>
        <pc:spChg chg="add mod">
          <ac:chgData name="Özgür Metin" userId="aadc10e9-fac3-4614-b05f-934eab646034" providerId="ADAL" clId="{CC5D02BE-744D-4C68-92A1-9F63AF8C705F}" dt="2025-04-07T14:38:48.670" v="69" actId="1076"/>
          <ac:spMkLst>
            <pc:docMk/>
            <pc:sldMk cId="4103554372" sldId="2134959637"/>
            <ac:spMk id="7" creationId="{6DA78E47-A26F-F3E0-BF1F-846895A4A683}"/>
          </ac:spMkLst>
        </pc:spChg>
        <pc:spChg chg="mod">
          <ac:chgData name="Özgür Metin" userId="aadc10e9-fac3-4614-b05f-934eab646034" providerId="ADAL" clId="{CC5D02BE-744D-4C68-92A1-9F63AF8C705F}" dt="2025-04-07T14:38:45.787" v="68"/>
          <ac:spMkLst>
            <pc:docMk/>
            <pc:sldMk cId="4103554372" sldId="2134959637"/>
            <ac:spMk id="9" creationId="{DE08C5C4-6826-0F6E-C152-7385550188B4}"/>
          </ac:spMkLst>
        </pc:spChg>
        <pc:spChg chg="mod">
          <ac:chgData name="Özgür Metin" userId="aadc10e9-fac3-4614-b05f-934eab646034" providerId="ADAL" clId="{CC5D02BE-744D-4C68-92A1-9F63AF8C705F}" dt="2025-04-07T14:38:45.787" v="68"/>
          <ac:spMkLst>
            <pc:docMk/>
            <pc:sldMk cId="4103554372" sldId="2134959637"/>
            <ac:spMk id="10" creationId="{9A4BC737-3567-281E-A764-6A43F41E082E}"/>
          </ac:spMkLst>
        </pc:spChg>
        <pc:spChg chg="add mod">
          <ac:chgData name="Özgür Metin" userId="aadc10e9-fac3-4614-b05f-934eab646034" providerId="ADAL" clId="{CC5D02BE-744D-4C68-92A1-9F63AF8C705F}" dt="2025-04-07T14:38:48.670" v="69" actId="1076"/>
          <ac:spMkLst>
            <pc:docMk/>
            <pc:sldMk cId="4103554372" sldId="2134959637"/>
            <ac:spMk id="11" creationId="{6DC95321-E4C3-DBCA-1956-A2B57AF6A782}"/>
          </ac:spMkLst>
        </pc:spChg>
        <pc:grpChg chg="add mod">
          <ac:chgData name="Özgür Metin" userId="aadc10e9-fac3-4614-b05f-934eab646034" providerId="ADAL" clId="{CC5D02BE-744D-4C68-92A1-9F63AF8C705F}" dt="2025-04-07T14:38:48.670" v="69" actId="1076"/>
          <ac:grpSpMkLst>
            <pc:docMk/>
            <pc:sldMk cId="4103554372" sldId="2134959637"/>
            <ac:grpSpMk id="8" creationId="{C97E004E-26D0-DD73-A135-0E1752FD064E}"/>
          </ac:grpSpMkLst>
        </pc:grpChg>
        <pc:picChg chg="add mod">
          <ac:chgData name="Özgür Metin" userId="aadc10e9-fac3-4614-b05f-934eab646034" providerId="ADAL" clId="{CC5D02BE-744D-4C68-92A1-9F63AF8C705F}" dt="2025-04-07T14:38:48.670" v="69" actId="1076"/>
          <ac:picMkLst>
            <pc:docMk/>
            <pc:sldMk cId="4103554372" sldId="2134959637"/>
            <ac:picMk id="3" creationId="{0CABAEB1-36EA-1E06-DD0F-CF16AF7AF0EA}"/>
          </ac:picMkLst>
        </pc:picChg>
        <pc:picChg chg="add mod">
          <ac:chgData name="Özgür Metin" userId="aadc10e9-fac3-4614-b05f-934eab646034" providerId="ADAL" clId="{CC5D02BE-744D-4C68-92A1-9F63AF8C705F}" dt="2025-04-07T14:38:48.670" v="69" actId="1076"/>
          <ac:picMkLst>
            <pc:docMk/>
            <pc:sldMk cId="4103554372" sldId="2134959637"/>
            <ac:picMk id="4" creationId="{838FB256-D6D2-5A95-C4AE-1DA33AB84689}"/>
          </ac:picMkLst>
        </pc:picChg>
      </pc:sldChg>
      <pc:sldChg chg="addSp modSp new mod">
        <pc:chgData name="Özgür Metin" userId="aadc10e9-fac3-4614-b05f-934eab646034" providerId="ADAL" clId="{CC5D02BE-744D-4C68-92A1-9F63AF8C705F}" dt="2025-04-07T14:39:54.730" v="77" actId="1076"/>
        <pc:sldMkLst>
          <pc:docMk/>
          <pc:sldMk cId="1753725986" sldId="2134959638"/>
        </pc:sldMkLst>
        <pc:spChg chg="add mod">
          <ac:chgData name="Özgür Metin" userId="aadc10e9-fac3-4614-b05f-934eab646034" providerId="ADAL" clId="{CC5D02BE-744D-4C68-92A1-9F63AF8C705F}" dt="2025-04-07T14:39:52.800" v="76" actId="1076"/>
          <ac:spMkLst>
            <pc:docMk/>
            <pc:sldMk cId="1753725986" sldId="2134959638"/>
            <ac:spMk id="2" creationId="{87E8E926-7C85-DF25-7166-004571668773}"/>
          </ac:spMkLst>
        </pc:spChg>
        <pc:spChg chg="add mod">
          <ac:chgData name="Özgür Metin" userId="aadc10e9-fac3-4614-b05f-934eab646034" providerId="ADAL" clId="{CC5D02BE-744D-4C68-92A1-9F63AF8C705F}" dt="2025-04-07T14:39:47.660" v="74" actId="1076"/>
          <ac:spMkLst>
            <pc:docMk/>
            <pc:sldMk cId="1753725986" sldId="2134959638"/>
            <ac:spMk id="4" creationId="{CE2FC61F-7DBA-8588-3AC1-1B4DECAF3BFD}"/>
          </ac:spMkLst>
        </pc:spChg>
        <pc:graphicFrameChg chg="add mod modGraphic">
          <ac:chgData name="Özgür Metin" userId="aadc10e9-fac3-4614-b05f-934eab646034" providerId="ADAL" clId="{CC5D02BE-744D-4C68-92A1-9F63AF8C705F}" dt="2025-04-07T14:39:54.730" v="77" actId="1076"/>
          <ac:graphicFrameMkLst>
            <pc:docMk/>
            <pc:sldMk cId="1753725986" sldId="2134959638"/>
            <ac:graphicFrameMk id="3" creationId="{FA47BFF9-7308-E04B-1D6A-E16E1A230F7A}"/>
          </ac:graphicFrameMkLst>
        </pc:graphicFrameChg>
      </pc:sldChg>
      <pc:sldChg chg="addSp modSp new mod modAnim">
        <pc:chgData name="Özgür Metin" userId="aadc10e9-fac3-4614-b05f-934eab646034" providerId="ADAL" clId="{CC5D02BE-744D-4C68-92A1-9F63AF8C705F}" dt="2025-04-07T14:40:15.131" v="81" actId="1076"/>
        <pc:sldMkLst>
          <pc:docMk/>
          <pc:sldMk cId="974938672" sldId="2134959639"/>
        </pc:sldMkLst>
        <pc:spChg chg="add mod">
          <ac:chgData name="Özgür Metin" userId="aadc10e9-fac3-4614-b05f-934eab646034" providerId="ADAL" clId="{CC5D02BE-744D-4C68-92A1-9F63AF8C705F}" dt="2025-04-07T14:40:11.526" v="80" actId="1076"/>
          <ac:spMkLst>
            <pc:docMk/>
            <pc:sldMk cId="974938672" sldId="2134959639"/>
            <ac:spMk id="2" creationId="{01FAE421-B017-8375-B740-E1E5097B655D}"/>
          </ac:spMkLst>
        </pc:spChg>
        <pc:spChg chg="add mod">
          <ac:chgData name="Özgür Metin" userId="aadc10e9-fac3-4614-b05f-934eab646034" providerId="ADAL" clId="{CC5D02BE-744D-4C68-92A1-9F63AF8C705F}" dt="2025-04-07T14:40:15.131" v="81" actId="1076"/>
          <ac:spMkLst>
            <pc:docMk/>
            <pc:sldMk cId="974938672" sldId="2134959639"/>
            <ac:spMk id="3" creationId="{5025DD8B-98B2-B358-599B-438226F2DF3D}"/>
          </ac:spMkLst>
        </pc:spChg>
        <pc:spChg chg="add mod">
          <ac:chgData name="Özgür Metin" userId="aadc10e9-fac3-4614-b05f-934eab646034" providerId="ADAL" clId="{CC5D02BE-744D-4C68-92A1-9F63AF8C705F}" dt="2025-04-07T14:40:15.131" v="81" actId="1076"/>
          <ac:spMkLst>
            <pc:docMk/>
            <pc:sldMk cId="974938672" sldId="2134959639"/>
            <ac:spMk id="4" creationId="{25D7280F-CBE7-B0DD-DAAB-656ABA538D13}"/>
          </ac:spMkLst>
        </pc:spChg>
        <pc:spChg chg="add mod">
          <ac:chgData name="Özgür Metin" userId="aadc10e9-fac3-4614-b05f-934eab646034" providerId="ADAL" clId="{CC5D02BE-744D-4C68-92A1-9F63AF8C705F}" dt="2025-04-07T14:40:15.131" v="81" actId="1076"/>
          <ac:spMkLst>
            <pc:docMk/>
            <pc:sldMk cId="974938672" sldId="2134959639"/>
            <ac:spMk id="5" creationId="{AFCE72A5-3116-E994-8920-9ABFDCDADD99}"/>
          </ac:spMkLst>
        </pc:spChg>
        <pc:spChg chg="add mod">
          <ac:chgData name="Özgür Metin" userId="aadc10e9-fac3-4614-b05f-934eab646034" providerId="ADAL" clId="{CC5D02BE-744D-4C68-92A1-9F63AF8C705F}" dt="2025-04-07T14:40:15.131" v="81" actId="1076"/>
          <ac:spMkLst>
            <pc:docMk/>
            <pc:sldMk cId="974938672" sldId="2134959639"/>
            <ac:spMk id="6" creationId="{7B6E10FE-97E9-C5EB-A5E3-250F71D8EBCE}"/>
          </ac:spMkLst>
        </pc:spChg>
        <pc:spChg chg="add mod">
          <ac:chgData name="Özgür Metin" userId="aadc10e9-fac3-4614-b05f-934eab646034" providerId="ADAL" clId="{CC5D02BE-744D-4C68-92A1-9F63AF8C705F}" dt="2025-04-07T14:40:15.131" v="81" actId="1076"/>
          <ac:spMkLst>
            <pc:docMk/>
            <pc:sldMk cId="974938672" sldId="2134959639"/>
            <ac:spMk id="8" creationId="{00E68C5C-C302-E59A-9731-F8F0B61E3CC2}"/>
          </ac:spMkLst>
        </pc:spChg>
        <pc:spChg chg="add mod">
          <ac:chgData name="Özgür Metin" userId="aadc10e9-fac3-4614-b05f-934eab646034" providerId="ADAL" clId="{CC5D02BE-744D-4C68-92A1-9F63AF8C705F}" dt="2025-04-07T14:40:15.131" v="81" actId="1076"/>
          <ac:spMkLst>
            <pc:docMk/>
            <pc:sldMk cId="974938672" sldId="2134959639"/>
            <ac:spMk id="10" creationId="{96EF9A25-88AB-3341-F663-473ACBF1701C}"/>
          </ac:spMkLst>
        </pc:spChg>
        <pc:spChg chg="add mod">
          <ac:chgData name="Özgür Metin" userId="aadc10e9-fac3-4614-b05f-934eab646034" providerId="ADAL" clId="{CC5D02BE-744D-4C68-92A1-9F63AF8C705F}" dt="2025-04-07T14:40:15.131" v="81" actId="1076"/>
          <ac:spMkLst>
            <pc:docMk/>
            <pc:sldMk cId="974938672" sldId="2134959639"/>
            <ac:spMk id="11" creationId="{6254765E-3C91-DDA8-37D1-DCCB1EF2C9F6}"/>
          </ac:spMkLst>
        </pc:spChg>
        <pc:spChg chg="add mod">
          <ac:chgData name="Özgür Metin" userId="aadc10e9-fac3-4614-b05f-934eab646034" providerId="ADAL" clId="{CC5D02BE-744D-4C68-92A1-9F63AF8C705F}" dt="2025-04-07T14:40:15.131" v="81" actId="1076"/>
          <ac:spMkLst>
            <pc:docMk/>
            <pc:sldMk cId="974938672" sldId="2134959639"/>
            <ac:spMk id="13" creationId="{1222F4DB-D25C-591D-9D3A-91E19B950880}"/>
          </ac:spMkLst>
        </pc:spChg>
        <pc:spChg chg="mod">
          <ac:chgData name="Özgür Metin" userId="aadc10e9-fac3-4614-b05f-934eab646034" providerId="ADAL" clId="{CC5D02BE-744D-4C68-92A1-9F63AF8C705F}" dt="2025-04-07T14:40:15.131" v="81" actId="1076"/>
          <ac:spMkLst>
            <pc:docMk/>
            <pc:sldMk cId="974938672" sldId="2134959639"/>
            <ac:spMk id="14" creationId="{7B350EEA-F069-3B7D-D25D-B072AB52B774}"/>
          </ac:spMkLst>
        </pc:spChg>
        <pc:spChg chg="add mod">
          <ac:chgData name="Özgür Metin" userId="aadc10e9-fac3-4614-b05f-934eab646034" providerId="ADAL" clId="{CC5D02BE-744D-4C68-92A1-9F63AF8C705F}" dt="2025-04-07T14:40:15.131" v="81" actId="1076"/>
          <ac:spMkLst>
            <pc:docMk/>
            <pc:sldMk cId="974938672" sldId="2134959639"/>
            <ac:spMk id="15" creationId="{3F2FC735-7CA0-D07B-29FA-54C2101A2E5D}"/>
          </ac:spMkLst>
        </pc:spChg>
      </pc:sldChg>
      <pc:sldChg chg="addSp modSp new">
        <pc:chgData name="Özgür Metin" userId="aadc10e9-fac3-4614-b05f-934eab646034" providerId="ADAL" clId="{CC5D02BE-744D-4C68-92A1-9F63AF8C705F}" dt="2025-04-07T14:40:32.873" v="83"/>
        <pc:sldMkLst>
          <pc:docMk/>
          <pc:sldMk cId="1419529993" sldId="2134959640"/>
        </pc:sldMkLst>
        <pc:spChg chg="add mod">
          <ac:chgData name="Özgür Metin" userId="aadc10e9-fac3-4614-b05f-934eab646034" providerId="ADAL" clId="{CC5D02BE-744D-4C68-92A1-9F63AF8C705F}" dt="2025-04-07T14:40:32.873" v="83"/>
          <ac:spMkLst>
            <pc:docMk/>
            <pc:sldMk cId="1419529993" sldId="2134959640"/>
            <ac:spMk id="2" creationId="{D1C78ACB-543C-62DE-D59A-9A7C6284769B}"/>
          </ac:spMkLst>
        </pc:spChg>
        <pc:spChg chg="add mod">
          <ac:chgData name="Özgür Metin" userId="aadc10e9-fac3-4614-b05f-934eab646034" providerId="ADAL" clId="{CC5D02BE-744D-4C68-92A1-9F63AF8C705F}" dt="2025-04-07T14:40:32.873" v="83"/>
          <ac:spMkLst>
            <pc:docMk/>
            <pc:sldMk cId="1419529993" sldId="2134959640"/>
            <ac:spMk id="4" creationId="{558308C3-CE46-F6F6-534E-0279CBB16708}"/>
          </ac:spMkLst>
        </pc:spChg>
        <pc:picChg chg="add mod">
          <ac:chgData name="Özgür Metin" userId="aadc10e9-fac3-4614-b05f-934eab646034" providerId="ADAL" clId="{CC5D02BE-744D-4C68-92A1-9F63AF8C705F}" dt="2025-04-07T14:40:32.873" v="83"/>
          <ac:picMkLst>
            <pc:docMk/>
            <pc:sldMk cId="1419529993" sldId="2134959640"/>
            <ac:picMk id="3" creationId="{6EDDFD69-2E0B-B11B-0970-840F0FF70996}"/>
          </ac:picMkLst>
        </pc:picChg>
      </pc:sldChg>
      <pc:sldChg chg="addSp modSp new">
        <pc:chgData name="Özgür Metin" userId="aadc10e9-fac3-4614-b05f-934eab646034" providerId="ADAL" clId="{CC5D02BE-744D-4C68-92A1-9F63AF8C705F}" dt="2025-04-07T14:40:55.437" v="85"/>
        <pc:sldMkLst>
          <pc:docMk/>
          <pc:sldMk cId="3462387577" sldId="2134959641"/>
        </pc:sldMkLst>
        <pc:spChg chg="add mod">
          <ac:chgData name="Özgür Metin" userId="aadc10e9-fac3-4614-b05f-934eab646034" providerId="ADAL" clId="{CC5D02BE-744D-4C68-92A1-9F63AF8C705F}" dt="2025-04-07T14:40:55.437" v="85"/>
          <ac:spMkLst>
            <pc:docMk/>
            <pc:sldMk cId="3462387577" sldId="2134959641"/>
            <ac:spMk id="2" creationId="{BB5DDB0D-4A22-CDF4-502A-9A3A43CDA6F2}"/>
          </ac:spMkLst>
        </pc:spChg>
        <pc:spChg chg="add mod">
          <ac:chgData name="Özgür Metin" userId="aadc10e9-fac3-4614-b05f-934eab646034" providerId="ADAL" clId="{CC5D02BE-744D-4C68-92A1-9F63AF8C705F}" dt="2025-04-07T14:40:55.437" v="85"/>
          <ac:spMkLst>
            <pc:docMk/>
            <pc:sldMk cId="3462387577" sldId="2134959641"/>
            <ac:spMk id="3" creationId="{7BEA0376-3E33-E28D-E6F2-F837BB35019F}"/>
          </ac:spMkLst>
        </pc:spChg>
        <pc:spChg chg="add mod">
          <ac:chgData name="Özgür Metin" userId="aadc10e9-fac3-4614-b05f-934eab646034" providerId="ADAL" clId="{CC5D02BE-744D-4C68-92A1-9F63AF8C705F}" dt="2025-04-07T14:40:55.437" v="85"/>
          <ac:spMkLst>
            <pc:docMk/>
            <pc:sldMk cId="3462387577" sldId="2134959641"/>
            <ac:spMk id="6" creationId="{11326581-8D0D-9403-0940-900CDE97E7E5}"/>
          </ac:spMkLst>
        </pc:spChg>
        <pc:spChg chg="add mod">
          <ac:chgData name="Özgür Metin" userId="aadc10e9-fac3-4614-b05f-934eab646034" providerId="ADAL" clId="{CC5D02BE-744D-4C68-92A1-9F63AF8C705F}" dt="2025-04-07T14:40:55.437" v="85"/>
          <ac:spMkLst>
            <pc:docMk/>
            <pc:sldMk cId="3462387577" sldId="2134959641"/>
            <ac:spMk id="7" creationId="{7E7CC197-894A-20F0-0EF1-5E36F42B456B}"/>
          </ac:spMkLst>
        </pc:spChg>
        <pc:graphicFrameChg chg="add mod">
          <ac:chgData name="Özgür Metin" userId="aadc10e9-fac3-4614-b05f-934eab646034" providerId="ADAL" clId="{CC5D02BE-744D-4C68-92A1-9F63AF8C705F}" dt="2025-04-07T14:40:55.437" v="85"/>
          <ac:graphicFrameMkLst>
            <pc:docMk/>
            <pc:sldMk cId="3462387577" sldId="2134959641"/>
            <ac:graphicFrameMk id="4" creationId="{F236D72E-DD7F-A46E-EE36-034A91DDBEF9}"/>
          </ac:graphicFrameMkLst>
        </pc:graphicFrameChg>
        <pc:picChg chg="add mod">
          <ac:chgData name="Özgür Metin" userId="aadc10e9-fac3-4614-b05f-934eab646034" providerId="ADAL" clId="{CC5D02BE-744D-4C68-92A1-9F63AF8C705F}" dt="2025-04-07T14:40:55.437" v="85"/>
          <ac:picMkLst>
            <pc:docMk/>
            <pc:sldMk cId="3462387577" sldId="2134959641"/>
            <ac:picMk id="5" creationId="{A5A10A64-974B-032E-84A9-1A8346665565}"/>
          </ac:picMkLst>
        </pc:picChg>
      </pc:sldChg>
      <pc:sldChg chg="addSp modSp new">
        <pc:chgData name="Özgür Metin" userId="aadc10e9-fac3-4614-b05f-934eab646034" providerId="ADAL" clId="{CC5D02BE-744D-4C68-92A1-9F63AF8C705F}" dt="2025-04-07T14:41:35.571" v="87"/>
        <pc:sldMkLst>
          <pc:docMk/>
          <pc:sldMk cId="3052647773" sldId="2134959642"/>
        </pc:sldMkLst>
        <pc:spChg chg="add mod">
          <ac:chgData name="Özgür Metin" userId="aadc10e9-fac3-4614-b05f-934eab646034" providerId="ADAL" clId="{CC5D02BE-744D-4C68-92A1-9F63AF8C705F}" dt="2025-04-07T14:41:35.571" v="87"/>
          <ac:spMkLst>
            <pc:docMk/>
            <pc:sldMk cId="3052647773" sldId="2134959642"/>
            <ac:spMk id="3" creationId="{D64E36E0-348A-A15D-0F05-EB99D6452ECA}"/>
          </ac:spMkLst>
        </pc:spChg>
        <pc:spChg chg="mod">
          <ac:chgData name="Özgür Metin" userId="aadc10e9-fac3-4614-b05f-934eab646034" providerId="ADAL" clId="{CC5D02BE-744D-4C68-92A1-9F63AF8C705F}" dt="2025-04-07T14:41:35.571" v="87"/>
          <ac:spMkLst>
            <pc:docMk/>
            <pc:sldMk cId="3052647773" sldId="2134959642"/>
            <ac:spMk id="10" creationId="{8951FC17-07A2-2592-0455-9ED209378FFE}"/>
          </ac:spMkLst>
        </pc:spChg>
        <pc:spChg chg="add mod">
          <ac:chgData name="Özgür Metin" userId="aadc10e9-fac3-4614-b05f-934eab646034" providerId="ADAL" clId="{CC5D02BE-744D-4C68-92A1-9F63AF8C705F}" dt="2025-04-07T14:41:35.571" v="87"/>
          <ac:spMkLst>
            <pc:docMk/>
            <pc:sldMk cId="3052647773" sldId="2134959642"/>
            <ac:spMk id="15" creationId="{DBB3D7F2-2339-6737-3DE7-7037476441F0}"/>
          </ac:spMkLst>
        </pc:spChg>
        <pc:spChg chg="mod">
          <ac:chgData name="Özgür Metin" userId="aadc10e9-fac3-4614-b05f-934eab646034" providerId="ADAL" clId="{CC5D02BE-744D-4C68-92A1-9F63AF8C705F}" dt="2025-04-07T14:41:35.571" v="87"/>
          <ac:spMkLst>
            <pc:docMk/>
            <pc:sldMk cId="3052647773" sldId="2134959642"/>
            <ac:spMk id="17" creationId="{D23F949C-6CFF-DE88-20C6-A2BAF8DF18FB}"/>
          </ac:spMkLst>
        </pc:spChg>
        <pc:spChg chg="mod">
          <ac:chgData name="Özgür Metin" userId="aadc10e9-fac3-4614-b05f-934eab646034" providerId="ADAL" clId="{CC5D02BE-744D-4C68-92A1-9F63AF8C705F}" dt="2025-04-07T14:41:35.571" v="87"/>
          <ac:spMkLst>
            <pc:docMk/>
            <pc:sldMk cId="3052647773" sldId="2134959642"/>
            <ac:spMk id="18" creationId="{66EE6E89-178A-4FB1-FBC8-AAFB660636CE}"/>
          </ac:spMkLst>
        </pc:spChg>
        <pc:spChg chg="mod">
          <ac:chgData name="Özgür Metin" userId="aadc10e9-fac3-4614-b05f-934eab646034" providerId="ADAL" clId="{CC5D02BE-744D-4C68-92A1-9F63AF8C705F}" dt="2025-04-07T14:41:35.571" v="87"/>
          <ac:spMkLst>
            <pc:docMk/>
            <pc:sldMk cId="3052647773" sldId="2134959642"/>
            <ac:spMk id="24" creationId="{8F9C00FF-6073-C1AA-A3BB-F0EFA2696A0F}"/>
          </ac:spMkLst>
        </pc:spChg>
        <pc:spChg chg="mod">
          <ac:chgData name="Özgür Metin" userId="aadc10e9-fac3-4614-b05f-934eab646034" providerId="ADAL" clId="{CC5D02BE-744D-4C68-92A1-9F63AF8C705F}" dt="2025-04-07T14:41:35.571" v="87"/>
          <ac:spMkLst>
            <pc:docMk/>
            <pc:sldMk cId="3052647773" sldId="2134959642"/>
            <ac:spMk id="34" creationId="{377B22B7-349E-460E-459C-4B898BED77C9}"/>
          </ac:spMkLst>
        </pc:spChg>
        <pc:spChg chg="mod">
          <ac:chgData name="Özgür Metin" userId="aadc10e9-fac3-4614-b05f-934eab646034" providerId="ADAL" clId="{CC5D02BE-744D-4C68-92A1-9F63AF8C705F}" dt="2025-04-07T14:41:35.571" v="87"/>
          <ac:spMkLst>
            <pc:docMk/>
            <pc:sldMk cId="3052647773" sldId="2134959642"/>
            <ac:spMk id="35" creationId="{D4E76773-BBB4-A6F3-AD1B-4EED46F8BD24}"/>
          </ac:spMkLst>
        </pc:spChg>
        <pc:spChg chg="mod">
          <ac:chgData name="Özgür Metin" userId="aadc10e9-fac3-4614-b05f-934eab646034" providerId="ADAL" clId="{CC5D02BE-744D-4C68-92A1-9F63AF8C705F}" dt="2025-04-07T14:41:35.571" v="87"/>
          <ac:spMkLst>
            <pc:docMk/>
            <pc:sldMk cId="3052647773" sldId="2134959642"/>
            <ac:spMk id="37" creationId="{0D81B545-4474-7607-DF3F-9AB022BAF439}"/>
          </ac:spMkLst>
        </pc:spChg>
        <pc:spChg chg="add mod">
          <ac:chgData name="Özgür Metin" userId="aadc10e9-fac3-4614-b05f-934eab646034" providerId="ADAL" clId="{CC5D02BE-744D-4C68-92A1-9F63AF8C705F}" dt="2025-04-07T14:41:35.571" v="87"/>
          <ac:spMkLst>
            <pc:docMk/>
            <pc:sldMk cId="3052647773" sldId="2134959642"/>
            <ac:spMk id="39" creationId="{CF9975E8-D6C4-90DE-52EA-5E61ABC99CEF}"/>
          </ac:spMkLst>
        </pc:spChg>
      </pc:sldChg>
      <pc:sldChg chg="addSp modSp new">
        <pc:chgData name="Özgür Metin" userId="aadc10e9-fac3-4614-b05f-934eab646034" providerId="ADAL" clId="{CC5D02BE-744D-4C68-92A1-9F63AF8C705F}" dt="2025-04-07T14:41:51.111" v="89"/>
        <pc:sldMkLst>
          <pc:docMk/>
          <pc:sldMk cId="3234920721" sldId="2134959643"/>
        </pc:sldMkLst>
        <pc:spChg chg="mod">
          <ac:chgData name="Özgür Metin" userId="aadc10e9-fac3-4614-b05f-934eab646034" providerId="ADAL" clId="{CC5D02BE-744D-4C68-92A1-9F63AF8C705F}" dt="2025-04-07T14:41:51.111" v="89"/>
          <ac:spMkLst>
            <pc:docMk/>
            <pc:sldMk cId="3234920721" sldId="2134959643"/>
            <ac:spMk id="16" creationId="{3B877651-8130-6935-EC3A-190D134E0B08}"/>
          </ac:spMkLst>
        </pc:spChg>
        <pc:spChg chg="mod">
          <ac:chgData name="Özgür Metin" userId="aadc10e9-fac3-4614-b05f-934eab646034" providerId="ADAL" clId="{CC5D02BE-744D-4C68-92A1-9F63AF8C705F}" dt="2025-04-07T14:41:51.111" v="89"/>
          <ac:spMkLst>
            <pc:docMk/>
            <pc:sldMk cId="3234920721" sldId="2134959643"/>
            <ac:spMk id="17" creationId="{7555CD6B-2EEE-040D-EA45-C653BAB6B601}"/>
          </ac:spMkLst>
        </pc:spChg>
        <pc:spChg chg="mod">
          <ac:chgData name="Özgür Metin" userId="aadc10e9-fac3-4614-b05f-934eab646034" providerId="ADAL" clId="{CC5D02BE-744D-4C68-92A1-9F63AF8C705F}" dt="2025-04-07T14:41:51.111" v="89"/>
          <ac:spMkLst>
            <pc:docMk/>
            <pc:sldMk cId="3234920721" sldId="2134959643"/>
            <ac:spMk id="19" creationId="{21E56747-B142-0D47-BE19-A22F50D8BD7B}"/>
          </ac:spMkLst>
        </pc:spChg>
        <pc:spChg chg="mod">
          <ac:chgData name="Özgür Metin" userId="aadc10e9-fac3-4614-b05f-934eab646034" providerId="ADAL" clId="{CC5D02BE-744D-4C68-92A1-9F63AF8C705F}" dt="2025-04-07T14:41:51.111" v="89"/>
          <ac:spMkLst>
            <pc:docMk/>
            <pc:sldMk cId="3234920721" sldId="2134959643"/>
            <ac:spMk id="20" creationId="{6F1342F4-1083-ACA1-DE5E-D2220F459288}"/>
          </ac:spMkLst>
        </pc:spChg>
        <pc:spChg chg="mod">
          <ac:chgData name="Özgür Metin" userId="aadc10e9-fac3-4614-b05f-934eab646034" providerId="ADAL" clId="{CC5D02BE-744D-4C68-92A1-9F63AF8C705F}" dt="2025-04-07T14:41:51.111" v="89"/>
          <ac:spMkLst>
            <pc:docMk/>
            <pc:sldMk cId="3234920721" sldId="2134959643"/>
            <ac:spMk id="23" creationId="{D46737B5-A3E5-2203-386A-CCDC0233548E}"/>
          </ac:spMkLst>
        </pc:spChg>
        <pc:spChg chg="mod">
          <ac:chgData name="Özgür Metin" userId="aadc10e9-fac3-4614-b05f-934eab646034" providerId="ADAL" clId="{CC5D02BE-744D-4C68-92A1-9F63AF8C705F}" dt="2025-04-07T14:41:51.111" v="89"/>
          <ac:spMkLst>
            <pc:docMk/>
            <pc:sldMk cId="3234920721" sldId="2134959643"/>
            <ac:spMk id="31" creationId="{579F3F22-7F6F-28F9-BB35-97D20EB74F94}"/>
          </ac:spMkLst>
        </pc:spChg>
        <pc:spChg chg="mod">
          <ac:chgData name="Özgür Metin" userId="aadc10e9-fac3-4614-b05f-934eab646034" providerId="ADAL" clId="{CC5D02BE-744D-4C68-92A1-9F63AF8C705F}" dt="2025-04-07T14:41:51.111" v="89"/>
          <ac:spMkLst>
            <pc:docMk/>
            <pc:sldMk cId="3234920721" sldId="2134959643"/>
            <ac:spMk id="37" creationId="{D1D8CC2E-2F46-74C8-1D42-4CCF9C4C5AEC}"/>
          </ac:spMkLst>
        </pc:spChg>
        <pc:spChg chg="mod">
          <ac:chgData name="Özgür Metin" userId="aadc10e9-fac3-4614-b05f-934eab646034" providerId="ADAL" clId="{CC5D02BE-744D-4C68-92A1-9F63AF8C705F}" dt="2025-04-07T14:41:51.111" v="89"/>
          <ac:spMkLst>
            <pc:docMk/>
            <pc:sldMk cId="3234920721" sldId="2134959643"/>
            <ac:spMk id="38" creationId="{1D322A81-68B8-BB31-092C-FD2810CD9A1F}"/>
          </ac:spMkLst>
        </pc:spChg>
        <pc:spChg chg="mod">
          <ac:chgData name="Özgür Metin" userId="aadc10e9-fac3-4614-b05f-934eab646034" providerId="ADAL" clId="{CC5D02BE-744D-4C68-92A1-9F63AF8C705F}" dt="2025-04-07T14:41:51.111" v="89"/>
          <ac:spMkLst>
            <pc:docMk/>
            <pc:sldMk cId="3234920721" sldId="2134959643"/>
            <ac:spMk id="40" creationId="{5E6CC084-897D-9F8C-BE88-7C7D357E21F8}"/>
          </ac:spMkLst>
        </pc:spChg>
        <pc:spChg chg="add mod">
          <ac:chgData name="Özgür Metin" userId="aadc10e9-fac3-4614-b05f-934eab646034" providerId="ADAL" clId="{CC5D02BE-744D-4C68-92A1-9F63AF8C705F}" dt="2025-04-07T14:41:51.111" v="89"/>
          <ac:spMkLst>
            <pc:docMk/>
            <pc:sldMk cId="3234920721" sldId="2134959643"/>
            <ac:spMk id="43" creationId="{11E06CA9-DD8D-686A-126D-E12BCEFC0BDA}"/>
          </ac:spMkLst>
        </pc:spChg>
      </pc:sldChg>
      <pc:sldChg chg="addSp modSp new">
        <pc:chgData name="Özgür Metin" userId="aadc10e9-fac3-4614-b05f-934eab646034" providerId="ADAL" clId="{CC5D02BE-744D-4C68-92A1-9F63AF8C705F}" dt="2025-04-07T14:42:03.637" v="91"/>
        <pc:sldMkLst>
          <pc:docMk/>
          <pc:sldMk cId="2243809931" sldId="2134959644"/>
        </pc:sldMkLst>
        <pc:spChg chg="add mod">
          <ac:chgData name="Özgür Metin" userId="aadc10e9-fac3-4614-b05f-934eab646034" providerId="ADAL" clId="{CC5D02BE-744D-4C68-92A1-9F63AF8C705F}" dt="2025-04-07T14:42:03.637" v="91"/>
          <ac:spMkLst>
            <pc:docMk/>
            <pc:sldMk cId="2243809931" sldId="2134959644"/>
            <ac:spMk id="2" creationId="{7AAABEA0-0D67-A75B-2947-B94CF800EEE6}"/>
          </ac:spMkLst>
        </pc:spChg>
        <pc:spChg chg="add mod">
          <ac:chgData name="Özgür Metin" userId="aadc10e9-fac3-4614-b05f-934eab646034" providerId="ADAL" clId="{CC5D02BE-744D-4C68-92A1-9F63AF8C705F}" dt="2025-04-07T14:42:03.637" v="91"/>
          <ac:spMkLst>
            <pc:docMk/>
            <pc:sldMk cId="2243809931" sldId="2134959644"/>
            <ac:spMk id="3" creationId="{4DECEA24-2B1F-661A-E001-EB080B3C4617}"/>
          </ac:spMkLst>
        </pc:spChg>
        <pc:spChg chg="add mod">
          <ac:chgData name="Özgür Metin" userId="aadc10e9-fac3-4614-b05f-934eab646034" providerId="ADAL" clId="{CC5D02BE-744D-4C68-92A1-9F63AF8C705F}" dt="2025-04-07T14:42:03.637" v="91"/>
          <ac:spMkLst>
            <pc:docMk/>
            <pc:sldMk cId="2243809931" sldId="2134959644"/>
            <ac:spMk id="4" creationId="{44C3C470-001B-A98A-2579-0C6C2952B001}"/>
          </ac:spMkLst>
        </pc:spChg>
        <pc:graphicFrameChg chg="add mod">
          <ac:chgData name="Özgür Metin" userId="aadc10e9-fac3-4614-b05f-934eab646034" providerId="ADAL" clId="{CC5D02BE-744D-4C68-92A1-9F63AF8C705F}" dt="2025-04-07T14:42:03.637" v="91"/>
          <ac:graphicFrameMkLst>
            <pc:docMk/>
            <pc:sldMk cId="2243809931" sldId="2134959644"/>
            <ac:graphicFrameMk id="5" creationId="{53E0508D-EF85-C07B-9300-21F3B84C995D}"/>
          </ac:graphicFrameMkLst>
        </pc:graphicFrameChg>
      </pc:sldChg>
      <pc:sldChg chg="addSp modSp new mod modNotesTx">
        <pc:chgData name="Özgür Metin" userId="aadc10e9-fac3-4614-b05f-934eab646034" providerId="ADAL" clId="{CC5D02BE-744D-4C68-92A1-9F63AF8C705F}" dt="2025-04-07T15:04:04.930" v="273" actId="20577"/>
        <pc:sldMkLst>
          <pc:docMk/>
          <pc:sldMk cId="3868835787" sldId="2134959645"/>
        </pc:sldMkLst>
        <pc:spChg chg="add mod">
          <ac:chgData name="Özgür Metin" userId="aadc10e9-fac3-4614-b05f-934eab646034" providerId="ADAL" clId="{CC5D02BE-744D-4C68-92A1-9F63AF8C705F}" dt="2025-04-07T15:04:04.930" v="273" actId="20577"/>
          <ac:spMkLst>
            <pc:docMk/>
            <pc:sldMk cId="3868835787" sldId="2134959645"/>
            <ac:spMk id="4" creationId="{D97526A7-08EC-6B7A-FA66-AE53621C5768}"/>
          </ac:spMkLst>
        </pc:spChg>
        <pc:picChg chg="add mod">
          <ac:chgData name="Özgür Metin" userId="aadc10e9-fac3-4614-b05f-934eab646034" providerId="ADAL" clId="{CC5D02BE-744D-4C68-92A1-9F63AF8C705F}" dt="2025-04-07T14:42:29.252" v="93"/>
          <ac:picMkLst>
            <pc:docMk/>
            <pc:sldMk cId="3868835787" sldId="2134959645"/>
            <ac:picMk id="2" creationId="{9A14AF98-349A-7C4C-A607-82DB92D85175}"/>
          </ac:picMkLst>
        </pc:picChg>
      </pc:sldChg>
      <pc:sldChg chg="addSp modSp new">
        <pc:chgData name="Özgür Metin" userId="aadc10e9-fac3-4614-b05f-934eab646034" providerId="ADAL" clId="{CC5D02BE-744D-4C68-92A1-9F63AF8C705F}" dt="2025-04-07T14:43:37.561" v="146"/>
        <pc:sldMkLst>
          <pc:docMk/>
          <pc:sldMk cId="413909894" sldId="2134959646"/>
        </pc:sldMkLst>
        <pc:spChg chg="add mod">
          <ac:chgData name="Özgür Metin" userId="aadc10e9-fac3-4614-b05f-934eab646034" providerId="ADAL" clId="{CC5D02BE-744D-4C68-92A1-9F63AF8C705F}" dt="2025-04-07T14:43:37.561" v="146"/>
          <ac:spMkLst>
            <pc:docMk/>
            <pc:sldMk cId="413909894" sldId="2134959646"/>
            <ac:spMk id="2" creationId="{5CEA2501-17A2-B19A-F6C5-13988B1947ED}"/>
          </ac:spMkLst>
        </pc:spChg>
        <pc:spChg chg="add mod">
          <ac:chgData name="Özgür Metin" userId="aadc10e9-fac3-4614-b05f-934eab646034" providerId="ADAL" clId="{CC5D02BE-744D-4C68-92A1-9F63AF8C705F}" dt="2025-04-07T14:43:37.561" v="146"/>
          <ac:spMkLst>
            <pc:docMk/>
            <pc:sldMk cId="413909894" sldId="2134959646"/>
            <ac:spMk id="3" creationId="{27DD5EC4-8902-9F50-6532-C655F8B51A5C}"/>
          </ac:spMkLst>
        </pc:spChg>
        <pc:spChg chg="mod">
          <ac:chgData name="Özgür Metin" userId="aadc10e9-fac3-4614-b05f-934eab646034" providerId="ADAL" clId="{CC5D02BE-744D-4C68-92A1-9F63AF8C705F}" dt="2025-04-07T14:43:37.561" v="146"/>
          <ac:spMkLst>
            <pc:docMk/>
            <pc:sldMk cId="413909894" sldId="2134959646"/>
            <ac:spMk id="6" creationId="{340796BC-9066-93F9-3AC5-3CD81F4FAD0E}"/>
          </ac:spMkLst>
        </pc:spChg>
        <pc:spChg chg="mod">
          <ac:chgData name="Özgür Metin" userId="aadc10e9-fac3-4614-b05f-934eab646034" providerId="ADAL" clId="{CC5D02BE-744D-4C68-92A1-9F63AF8C705F}" dt="2025-04-07T14:43:37.561" v="146"/>
          <ac:spMkLst>
            <pc:docMk/>
            <pc:sldMk cId="413909894" sldId="2134959646"/>
            <ac:spMk id="8" creationId="{23537980-7A4A-8F1C-6418-CF62041E4A66}"/>
          </ac:spMkLst>
        </pc:spChg>
        <pc:spChg chg="mod">
          <ac:chgData name="Özgür Metin" userId="aadc10e9-fac3-4614-b05f-934eab646034" providerId="ADAL" clId="{CC5D02BE-744D-4C68-92A1-9F63AF8C705F}" dt="2025-04-07T14:43:37.561" v="146"/>
          <ac:spMkLst>
            <pc:docMk/>
            <pc:sldMk cId="413909894" sldId="2134959646"/>
            <ac:spMk id="9" creationId="{49E98E28-DB19-C65C-5AFA-E117081078DA}"/>
          </ac:spMkLst>
        </pc:spChg>
        <pc:spChg chg="mod">
          <ac:chgData name="Özgür Metin" userId="aadc10e9-fac3-4614-b05f-934eab646034" providerId="ADAL" clId="{CC5D02BE-744D-4C68-92A1-9F63AF8C705F}" dt="2025-04-07T14:43:37.561" v="146"/>
          <ac:spMkLst>
            <pc:docMk/>
            <pc:sldMk cId="413909894" sldId="2134959646"/>
            <ac:spMk id="10" creationId="{6D0190EA-72B9-B655-6F52-89CA5DD6856C}"/>
          </ac:spMkLst>
        </pc:spChg>
        <pc:spChg chg="mod">
          <ac:chgData name="Özgür Metin" userId="aadc10e9-fac3-4614-b05f-934eab646034" providerId="ADAL" clId="{CC5D02BE-744D-4C68-92A1-9F63AF8C705F}" dt="2025-04-07T14:43:37.561" v="146"/>
          <ac:spMkLst>
            <pc:docMk/>
            <pc:sldMk cId="413909894" sldId="2134959646"/>
            <ac:spMk id="11" creationId="{4D1B5BC1-EB59-92CD-38FB-603DDA3FA11B}"/>
          </ac:spMkLst>
        </pc:spChg>
        <pc:spChg chg="mod">
          <ac:chgData name="Özgür Metin" userId="aadc10e9-fac3-4614-b05f-934eab646034" providerId="ADAL" clId="{CC5D02BE-744D-4C68-92A1-9F63AF8C705F}" dt="2025-04-07T14:43:37.561" v="146"/>
          <ac:spMkLst>
            <pc:docMk/>
            <pc:sldMk cId="413909894" sldId="2134959646"/>
            <ac:spMk id="12" creationId="{03E94C84-7728-297A-ADD6-3E199D690E84}"/>
          </ac:spMkLst>
        </pc:spChg>
        <pc:picChg chg="mod">
          <ac:chgData name="Özgür Metin" userId="aadc10e9-fac3-4614-b05f-934eab646034" providerId="ADAL" clId="{CC5D02BE-744D-4C68-92A1-9F63AF8C705F}" dt="2025-04-07T14:43:37.561" v="146"/>
          <ac:picMkLst>
            <pc:docMk/>
            <pc:sldMk cId="413909894" sldId="2134959646"/>
            <ac:picMk id="5" creationId="{CEA7B0A2-6A77-9367-70F7-D4624382BEC6}"/>
          </ac:picMkLst>
        </pc:picChg>
        <pc:picChg chg="mod">
          <ac:chgData name="Özgür Metin" userId="aadc10e9-fac3-4614-b05f-934eab646034" providerId="ADAL" clId="{CC5D02BE-744D-4C68-92A1-9F63AF8C705F}" dt="2025-04-07T14:43:37.561" v="146"/>
          <ac:picMkLst>
            <pc:docMk/>
            <pc:sldMk cId="413909894" sldId="2134959646"/>
            <ac:picMk id="7" creationId="{22688360-1625-03A7-8A9D-924FE59B5DD3}"/>
          </ac:picMkLst>
        </pc:picChg>
      </pc:sldChg>
      <pc:sldChg chg="addSp modSp new">
        <pc:chgData name="Özgür Metin" userId="aadc10e9-fac3-4614-b05f-934eab646034" providerId="ADAL" clId="{CC5D02BE-744D-4C68-92A1-9F63AF8C705F}" dt="2025-04-07T14:43:51.248" v="148"/>
        <pc:sldMkLst>
          <pc:docMk/>
          <pc:sldMk cId="1644575341" sldId="2134959647"/>
        </pc:sldMkLst>
        <pc:spChg chg="add mod">
          <ac:chgData name="Özgür Metin" userId="aadc10e9-fac3-4614-b05f-934eab646034" providerId="ADAL" clId="{CC5D02BE-744D-4C68-92A1-9F63AF8C705F}" dt="2025-04-07T14:43:51.248" v="148"/>
          <ac:spMkLst>
            <pc:docMk/>
            <pc:sldMk cId="1644575341" sldId="2134959647"/>
            <ac:spMk id="2" creationId="{9EFE74AD-3D44-C04F-13F2-9CDC586442B5}"/>
          </ac:spMkLst>
        </pc:spChg>
        <pc:spChg chg="add mod">
          <ac:chgData name="Özgür Metin" userId="aadc10e9-fac3-4614-b05f-934eab646034" providerId="ADAL" clId="{CC5D02BE-744D-4C68-92A1-9F63AF8C705F}" dt="2025-04-07T14:43:51.248" v="148"/>
          <ac:spMkLst>
            <pc:docMk/>
            <pc:sldMk cId="1644575341" sldId="2134959647"/>
            <ac:spMk id="3" creationId="{19269799-4657-7F68-0658-4866CC41E936}"/>
          </ac:spMkLst>
        </pc:spChg>
        <pc:spChg chg="add mod">
          <ac:chgData name="Özgür Metin" userId="aadc10e9-fac3-4614-b05f-934eab646034" providerId="ADAL" clId="{CC5D02BE-744D-4C68-92A1-9F63AF8C705F}" dt="2025-04-07T14:43:51.248" v="148"/>
          <ac:spMkLst>
            <pc:docMk/>
            <pc:sldMk cId="1644575341" sldId="2134959647"/>
            <ac:spMk id="4" creationId="{7289DE15-325C-2E55-BEB5-6CACEB47F8E0}"/>
          </ac:spMkLst>
        </pc:spChg>
        <pc:spChg chg="add mod">
          <ac:chgData name="Özgür Metin" userId="aadc10e9-fac3-4614-b05f-934eab646034" providerId="ADAL" clId="{CC5D02BE-744D-4C68-92A1-9F63AF8C705F}" dt="2025-04-07T14:43:51.248" v="148"/>
          <ac:spMkLst>
            <pc:docMk/>
            <pc:sldMk cId="1644575341" sldId="2134959647"/>
            <ac:spMk id="5" creationId="{1B9DAF52-C117-2A20-5823-63DA433A8B42}"/>
          </ac:spMkLst>
        </pc:spChg>
        <pc:spChg chg="add mod">
          <ac:chgData name="Özgür Metin" userId="aadc10e9-fac3-4614-b05f-934eab646034" providerId="ADAL" clId="{CC5D02BE-744D-4C68-92A1-9F63AF8C705F}" dt="2025-04-07T14:43:51.248" v="148"/>
          <ac:spMkLst>
            <pc:docMk/>
            <pc:sldMk cId="1644575341" sldId="2134959647"/>
            <ac:spMk id="6" creationId="{8F59F20F-89C5-EC9D-CD20-F8FB0BC30074}"/>
          </ac:spMkLst>
        </pc:spChg>
        <pc:picChg chg="add mod">
          <ac:chgData name="Özgür Metin" userId="aadc10e9-fac3-4614-b05f-934eab646034" providerId="ADAL" clId="{CC5D02BE-744D-4C68-92A1-9F63AF8C705F}" dt="2025-04-07T14:43:51.248" v="148"/>
          <ac:picMkLst>
            <pc:docMk/>
            <pc:sldMk cId="1644575341" sldId="2134959647"/>
            <ac:picMk id="7" creationId="{09746240-CA43-DB3F-B49F-9858AB8F7E26}"/>
          </ac:picMkLst>
        </pc:picChg>
      </pc:sldChg>
      <pc:sldChg chg="addSp modSp new modAnim">
        <pc:chgData name="Özgür Metin" userId="aadc10e9-fac3-4614-b05f-934eab646034" providerId="ADAL" clId="{CC5D02BE-744D-4C68-92A1-9F63AF8C705F}" dt="2025-04-07T14:44:32.502" v="151"/>
        <pc:sldMkLst>
          <pc:docMk/>
          <pc:sldMk cId="2436419443" sldId="2134959648"/>
        </pc:sldMkLst>
        <pc:spChg chg="add mod">
          <ac:chgData name="Özgür Metin" userId="aadc10e9-fac3-4614-b05f-934eab646034" providerId="ADAL" clId="{CC5D02BE-744D-4C68-92A1-9F63AF8C705F}" dt="2025-04-07T14:44:24.707" v="150"/>
          <ac:spMkLst>
            <pc:docMk/>
            <pc:sldMk cId="2436419443" sldId="2134959648"/>
            <ac:spMk id="2" creationId="{FC58730E-1324-C1EA-DBC1-97CE3012AC84}"/>
          </ac:spMkLst>
        </pc:spChg>
        <pc:spChg chg="add mod">
          <ac:chgData name="Özgür Metin" userId="aadc10e9-fac3-4614-b05f-934eab646034" providerId="ADAL" clId="{CC5D02BE-744D-4C68-92A1-9F63AF8C705F}" dt="2025-04-07T14:44:24.707" v="150"/>
          <ac:spMkLst>
            <pc:docMk/>
            <pc:sldMk cId="2436419443" sldId="2134959648"/>
            <ac:spMk id="3" creationId="{42223D16-D8D8-B1FC-CB0F-41E7657C22E0}"/>
          </ac:spMkLst>
        </pc:spChg>
        <pc:spChg chg="add mod">
          <ac:chgData name="Özgür Metin" userId="aadc10e9-fac3-4614-b05f-934eab646034" providerId="ADAL" clId="{CC5D02BE-744D-4C68-92A1-9F63AF8C705F}" dt="2025-04-07T14:44:24.707" v="150"/>
          <ac:spMkLst>
            <pc:docMk/>
            <pc:sldMk cId="2436419443" sldId="2134959648"/>
            <ac:spMk id="4" creationId="{8303D604-89B2-D68E-21CF-1E566C5A36E9}"/>
          </ac:spMkLst>
        </pc:spChg>
        <pc:spChg chg="add mod">
          <ac:chgData name="Özgür Metin" userId="aadc10e9-fac3-4614-b05f-934eab646034" providerId="ADAL" clId="{CC5D02BE-744D-4C68-92A1-9F63AF8C705F}" dt="2025-04-07T14:44:24.707" v="150"/>
          <ac:spMkLst>
            <pc:docMk/>
            <pc:sldMk cId="2436419443" sldId="2134959648"/>
            <ac:spMk id="5" creationId="{80CF1500-7E40-BB49-7013-F18CEC8E9A41}"/>
          </ac:spMkLst>
        </pc:spChg>
        <pc:spChg chg="add mod">
          <ac:chgData name="Özgür Metin" userId="aadc10e9-fac3-4614-b05f-934eab646034" providerId="ADAL" clId="{CC5D02BE-744D-4C68-92A1-9F63AF8C705F}" dt="2025-04-07T14:44:24.707" v="150"/>
          <ac:spMkLst>
            <pc:docMk/>
            <pc:sldMk cId="2436419443" sldId="2134959648"/>
            <ac:spMk id="6" creationId="{08755879-7B8A-C2F8-EED4-397EB536FC4A}"/>
          </ac:spMkLst>
        </pc:spChg>
        <pc:spChg chg="add mod">
          <ac:chgData name="Özgür Metin" userId="aadc10e9-fac3-4614-b05f-934eab646034" providerId="ADAL" clId="{CC5D02BE-744D-4C68-92A1-9F63AF8C705F}" dt="2025-04-07T14:44:24.707" v="150"/>
          <ac:spMkLst>
            <pc:docMk/>
            <pc:sldMk cId="2436419443" sldId="2134959648"/>
            <ac:spMk id="7" creationId="{FA47C02F-04D6-A389-B9B1-5B40B55A3438}"/>
          </ac:spMkLst>
        </pc:spChg>
        <pc:spChg chg="add mod">
          <ac:chgData name="Özgür Metin" userId="aadc10e9-fac3-4614-b05f-934eab646034" providerId="ADAL" clId="{CC5D02BE-744D-4C68-92A1-9F63AF8C705F}" dt="2025-04-07T14:44:32.502" v="151"/>
          <ac:spMkLst>
            <pc:docMk/>
            <pc:sldMk cId="2436419443" sldId="2134959648"/>
            <ac:spMk id="9" creationId="{1252DE47-4F89-561E-8DE1-4E52C073B417}"/>
          </ac:spMkLst>
        </pc:spChg>
        <pc:picChg chg="add mod">
          <ac:chgData name="Özgür Metin" userId="aadc10e9-fac3-4614-b05f-934eab646034" providerId="ADAL" clId="{CC5D02BE-744D-4C68-92A1-9F63AF8C705F}" dt="2025-04-07T14:44:24.707" v="150"/>
          <ac:picMkLst>
            <pc:docMk/>
            <pc:sldMk cId="2436419443" sldId="2134959648"/>
            <ac:picMk id="8" creationId="{8B55531E-D8ED-A1DE-6E64-B1DBE66F0354}"/>
          </ac:picMkLst>
        </pc:picChg>
      </pc:sldChg>
      <pc:sldChg chg="addSp modSp new mod modNotesTx">
        <pc:chgData name="Özgür Metin" userId="aadc10e9-fac3-4614-b05f-934eab646034" providerId="ADAL" clId="{CC5D02BE-744D-4C68-92A1-9F63AF8C705F}" dt="2025-04-07T14:52:51.997" v="185" actId="20577"/>
        <pc:sldMkLst>
          <pc:docMk/>
          <pc:sldMk cId="3817018371" sldId="2134959649"/>
        </pc:sldMkLst>
        <pc:spChg chg="mod">
          <ac:chgData name="Özgür Metin" userId="aadc10e9-fac3-4614-b05f-934eab646034" providerId="ADAL" clId="{CC5D02BE-744D-4C68-92A1-9F63AF8C705F}" dt="2025-04-07T14:52:51.997" v="185" actId="20577"/>
          <ac:spMkLst>
            <pc:docMk/>
            <pc:sldMk cId="3817018371" sldId="2134959649"/>
            <ac:spMk id="2" creationId="{F7EF243D-8547-3DD5-4A96-EB88FD53FE73}"/>
          </ac:spMkLst>
        </pc:spChg>
        <pc:spChg chg="mod">
          <ac:chgData name="Özgür Metin" userId="aadc10e9-fac3-4614-b05f-934eab646034" providerId="ADAL" clId="{CC5D02BE-744D-4C68-92A1-9F63AF8C705F}" dt="2025-04-07T14:52:29.902" v="174"/>
          <ac:spMkLst>
            <pc:docMk/>
            <pc:sldMk cId="3817018371" sldId="2134959649"/>
            <ac:spMk id="24" creationId="{7C76306F-8B26-BC12-DB39-0063CB5165E5}"/>
          </ac:spMkLst>
        </pc:spChg>
        <pc:spChg chg="mod">
          <ac:chgData name="Özgür Metin" userId="aadc10e9-fac3-4614-b05f-934eab646034" providerId="ADAL" clId="{CC5D02BE-744D-4C68-92A1-9F63AF8C705F}" dt="2025-04-07T14:52:29.902" v="174"/>
          <ac:spMkLst>
            <pc:docMk/>
            <pc:sldMk cId="3817018371" sldId="2134959649"/>
            <ac:spMk id="25" creationId="{A0532E56-0A88-41CF-6D15-7DB91C8C5697}"/>
          </ac:spMkLst>
        </pc:spChg>
        <pc:spChg chg="mod">
          <ac:chgData name="Özgür Metin" userId="aadc10e9-fac3-4614-b05f-934eab646034" providerId="ADAL" clId="{CC5D02BE-744D-4C68-92A1-9F63AF8C705F}" dt="2025-04-07T14:52:29.902" v="174"/>
          <ac:spMkLst>
            <pc:docMk/>
            <pc:sldMk cId="3817018371" sldId="2134959649"/>
            <ac:spMk id="27" creationId="{3FB6F3D6-C786-5841-2E5E-83269D5A2F36}"/>
          </ac:spMkLst>
        </pc:spChg>
        <pc:spChg chg="mod">
          <ac:chgData name="Özgür Metin" userId="aadc10e9-fac3-4614-b05f-934eab646034" providerId="ADAL" clId="{CC5D02BE-744D-4C68-92A1-9F63AF8C705F}" dt="2025-04-07T14:52:29.902" v="174"/>
          <ac:spMkLst>
            <pc:docMk/>
            <pc:sldMk cId="3817018371" sldId="2134959649"/>
            <ac:spMk id="36" creationId="{F67A72CB-BE4D-7069-F37C-AF50DCA3FF8C}"/>
          </ac:spMkLst>
        </pc:spChg>
        <pc:spChg chg="mod">
          <ac:chgData name="Özgür Metin" userId="aadc10e9-fac3-4614-b05f-934eab646034" providerId="ADAL" clId="{CC5D02BE-744D-4C68-92A1-9F63AF8C705F}" dt="2025-04-07T14:52:29.902" v="174"/>
          <ac:spMkLst>
            <pc:docMk/>
            <pc:sldMk cId="3817018371" sldId="2134959649"/>
            <ac:spMk id="39" creationId="{4E815B8E-8577-47BB-9AD0-83D1D574329D}"/>
          </ac:spMkLst>
        </pc:spChg>
        <pc:spChg chg="mod">
          <ac:chgData name="Özgür Metin" userId="aadc10e9-fac3-4614-b05f-934eab646034" providerId="ADAL" clId="{CC5D02BE-744D-4C68-92A1-9F63AF8C705F}" dt="2025-04-07T14:52:29.902" v="174"/>
          <ac:spMkLst>
            <pc:docMk/>
            <pc:sldMk cId="3817018371" sldId="2134959649"/>
            <ac:spMk id="73" creationId="{06F086BD-C40A-A622-57DC-606465BD2060}"/>
          </ac:spMkLst>
        </pc:spChg>
        <pc:spChg chg="mod">
          <ac:chgData name="Özgür Metin" userId="aadc10e9-fac3-4614-b05f-934eab646034" providerId="ADAL" clId="{CC5D02BE-744D-4C68-92A1-9F63AF8C705F}" dt="2025-04-07T14:52:29.902" v="174"/>
          <ac:spMkLst>
            <pc:docMk/>
            <pc:sldMk cId="3817018371" sldId="2134959649"/>
            <ac:spMk id="82" creationId="{C5DFD274-9F56-FC34-B19B-128799EB31A8}"/>
          </ac:spMkLst>
        </pc:spChg>
        <pc:spChg chg="mod">
          <ac:chgData name="Özgür Metin" userId="aadc10e9-fac3-4614-b05f-934eab646034" providerId="ADAL" clId="{CC5D02BE-744D-4C68-92A1-9F63AF8C705F}" dt="2025-04-07T14:52:29.902" v="174"/>
          <ac:spMkLst>
            <pc:docMk/>
            <pc:sldMk cId="3817018371" sldId="2134959649"/>
            <ac:spMk id="83" creationId="{CA916A59-2F9B-680C-4905-5E19D96F65B0}"/>
          </ac:spMkLst>
        </pc:spChg>
        <pc:spChg chg="mod">
          <ac:chgData name="Özgür Metin" userId="aadc10e9-fac3-4614-b05f-934eab646034" providerId="ADAL" clId="{CC5D02BE-744D-4C68-92A1-9F63AF8C705F}" dt="2025-04-07T14:52:29.902" v="174"/>
          <ac:spMkLst>
            <pc:docMk/>
            <pc:sldMk cId="3817018371" sldId="2134959649"/>
            <ac:spMk id="86" creationId="{BFA4E906-024F-DC21-32A9-11997042D6BA}"/>
          </ac:spMkLst>
        </pc:spChg>
        <pc:spChg chg="mod">
          <ac:chgData name="Özgür Metin" userId="aadc10e9-fac3-4614-b05f-934eab646034" providerId="ADAL" clId="{CC5D02BE-744D-4C68-92A1-9F63AF8C705F}" dt="2025-04-07T14:52:29.902" v="174"/>
          <ac:spMkLst>
            <pc:docMk/>
            <pc:sldMk cId="3817018371" sldId="2134959649"/>
            <ac:spMk id="99" creationId="{87538FBC-0438-8E3E-9FB6-E0E8F28EC72F}"/>
          </ac:spMkLst>
        </pc:spChg>
      </pc:sldChg>
      <pc:sldChg chg="addSp modSp new modNotesTx">
        <pc:chgData name="Özgür Metin" userId="aadc10e9-fac3-4614-b05f-934eab646034" providerId="ADAL" clId="{CC5D02BE-744D-4C68-92A1-9F63AF8C705F}" dt="2025-04-07T14:53:58.614" v="190"/>
        <pc:sldMkLst>
          <pc:docMk/>
          <pc:sldMk cId="2122524201" sldId="2134959650"/>
        </pc:sldMkLst>
        <pc:spChg chg="add mod">
          <ac:chgData name="Özgür Metin" userId="aadc10e9-fac3-4614-b05f-934eab646034" providerId="ADAL" clId="{CC5D02BE-744D-4C68-92A1-9F63AF8C705F}" dt="2025-04-07T14:53:50.759" v="189"/>
          <ac:spMkLst>
            <pc:docMk/>
            <pc:sldMk cId="2122524201" sldId="2134959650"/>
            <ac:spMk id="2" creationId="{C9B2E00A-A732-CC38-965C-217E99A8EC74}"/>
          </ac:spMkLst>
        </pc:spChg>
        <pc:spChg chg="add mod">
          <ac:chgData name="Özgür Metin" userId="aadc10e9-fac3-4614-b05f-934eab646034" providerId="ADAL" clId="{CC5D02BE-744D-4C68-92A1-9F63AF8C705F}" dt="2025-04-07T14:53:50.759" v="189"/>
          <ac:spMkLst>
            <pc:docMk/>
            <pc:sldMk cId="2122524201" sldId="2134959650"/>
            <ac:spMk id="3" creationId="{7B9C0475-7E37-CC81-2652-BB9E1D2F1BB7}"/>
          </ac:spMkLst>
        </pc:spChg>
        <pc:spChg chg="add mod">
          <ac:chgData name="Özgür Metin" userId="aadc10e9-fac3-4614-b05f-934eab646034" providerId="ADAL" clId="{CC5D02BE-744D-4C68-92A1-9F63AF8C705F}" dt="2025-04-07T14:53:50.759" v="189"/>
          <ac:spMkLst>
            <pc:docMk/>
            <pc:sldMk cId="2122524201" sldId="2134959650"/>
            <ac:spMk id="5" creationId="{34C16288-BF44-B337-41DD-62BD56D5EEB2}"/>
          </ac:spMkLst>
        </pc:spChg>
        <pc:spChg chg="add mod">
          <ac:chgData name="Özgür Metin" userId="aadc10e9-fac3-4614-b05f-934eab646034" providerId="ADAL" clId="{CC5D02BE-744D-4C68-92A1-9F63AF8C705F}" dt="2025-04-07T14:53:50.759" v="189"/>
          <ac:spMkLst>
            <pc:docMk/>
            <pc:sldMk cId="2122524201" sldId="2134959650"/>
            <ac:spMk id="6" creationId="{F4FC92A4-801F-37EB-1249-C4286B37C563}"/>
          </ac:spMkLst>
        </pc:spChg>
        <pc:picChg chg="add mod">
          <ac:chgData name="Özgür Metin" userId="aadc10e9-fac3-4614-b05f-934eab646034" providerId="ADAL" clId="{CC5D02BE-744D-4C68-92A1-9F63AF8C705F}" dt="2025-04-07T14:53:50.759" v="189"/>
          <ac:picMkLst>
            <pc:docMk/>
            <pc:sldMk cId="2122524201" sldId="2134959650"/>
            <ac:picMk id="4" creationId="{05A4B4B8-5B2C-B2C9-B5EA-921CE2E23763}"/>
          </ac:picMkLst>
        </pc:picChg>
        <pc:picChg chg="add mod">
          <ac:chgData name="Özgür Metin" userId="aadc10e9-fac3-4614-b05f-934eab646034" providerId="ADAL" clId="{CC5D02BE-744D-4C68-92A1-9F63AF8C705F}" dt="2025-04-07T14:53:50.759" v="189"/>
          <ac:picMkLst>
            <pc:docMk/>
            <pc:sldMk cId="2122524201" sldId="2134959650"/>
            <ac:picMk id="10" creationId="{3DF4CFA1-3BC5-D69B-F04B-5BF19786A57D}"/>
          </ac:picMkLst>
        </pc:picChg>
        <pc:cxnChg chg="add mod">
          <ac:chgData name="Özgür Metin" userId="aadc10e9-fac3-4614-b05f-934eab646034" providerId="ADAL" clId="{CC5D02BE-744D-4C68-92A1-9F63AF8C705F}" dt="2025-04-07T14:53:50.759" v="189"/>
          <ac:cxnSpMkLst>
            <pc:docMk/>
            <pc:sldMk cId="2122524201" sldId="2134959650"/>
            <ac:cxnSpMk id="7" creationId="{E8A68F7F-7DE6-11BC-F02D-AEA65162D31E}"/>
          </ac:cxnSpMkLst>
        </pc:cxnChg>
        <pc:cxnChg chg="add mod">
          <ac:chgData name="Özgür Metin" userId="aadc10e9-fac3-4614-b05f-934eab646034" providerId="ADAL" clId="{CC5D02BE-744D-4C68-92A1-9F63AF8C705F}" dt="2025-04-07T14:53:50.759" v="189"/>
          <ac:cxnSpMkLst>
            <pc:docMk/>
            <pc:sldMk cId="2122524201" sldId="2134959650"/>
            <ac:cxnSpMk id="8" creationId="{1F0239FA-FA14-5975-CD96-8B6B3CED733E}"/>
          </ac:cxnSpMkLst>
        </pc:cxnChg>
        <pc:cxnChg chg="add mod">
          <ac:chgData name="Özgür Metin" userId="aadc10e9-fac3-4614-b05f-934eab646034" providerId="ADAL" clId="{CC5D02BE-744D-4C68-92A1-9F63AF8C705F}" dt="2025-04-07T14:53:50.759" v="189"/>
          <ac:cxnSpMkLst>
            <pc:docMk/>
            <pc:sldMk cId="2122524201" sldId="2134959650"/>
            <ac:cxnSpMk id="9" creationId="{78B6846B-9C18-69E4-6F68-DF318BCEAA62}"/>
          </ac:cxnSpMkLst>
        </pc:cxnChg>
      </pc:sldChg>
      <pc:sldChg chg="addSp modSp new">
        <pc:chgData name="Özgür Metin" userId="aadc10e9-fac3-4614-b05f-934eab646034" providerId="ADAL" clId="{CC5D02BE-744D-4C68-92A1-9F63AF8C705F}" dt="2025-04-07T14:53:13.595" v="188"/>
        <pc:sldMkLst>
          <pc:docMk/>
          <pc:sldMk cId="2662278534" sldId="2134959651"/>
        </pc:sldMkLst>
        <pc:spChg chg="add mod">
          <ac:chgData name="Özgür Metin" userId="aadc10e9-fac3-4614-b05f-934eab646034" providerId="ADAL" clId="{CC5D02BE-744D-4C68-92A1-9F63AF8C705F}" dt="2025-04-07T14:53:13.595" v="188"/>
          <ac:spMkLst>
            <pc:docMk/>
            <pc:sldMk cId="2662278534" sldId="2134959651"/>
            <ac:spMk id="2" creationId="{E7CCFF63-5E03-3088-5265-7ED5C26D6475}"/>
          </ac:spMkLst>
        </pc:spChg>
        <pc:spChg chg="add mod">
          <ac:chgData name="Özgür Metin" userId="aadc10e9-fac3-4614-b05f-934eab646034" providerId="ADAL" clId="{CC5D02BE-744D-4C68-92A1-9F63AF8C705F}" dt="2025-04-07T14:53:13.595" v="188"/>
          <ac:spMkLst>
            <pc:docMk/>
            <pc:sldMk cId="2662278534" sldId="2134959651"/>
            <ac:spMk id="4" creationId="{0E96F328-82C6-A07A-C696-0B1B782335D6}"/>
          </ac:spMkLst>
        </pc:spChg>
        <pc:spChg chg="add mod">
          <ac:chgData name="Özgür Metin" userId="aadc10e9-fac3-4614-b05f-934eab646034" providerId="ADAL" clId="{CC5D02BE-744D-4C68-92A1-9F63AF8C705F}" dt="2025-04-07T14:53:13.595" v="188"/>
          <ac:spMkLst>
            <pc:docMk/>
            <pc:sldMk cId="2662278534" sldId="2134959651"/>
            <ac:spMk id="6" creationId="{5CCA1F37-A752-D308-2588-F8A7436E2B2D}"/>
          </ac:spMkLst>
        </pc:spChg>
        <pc:graphicFrameChg chg="add mod">
          <ac:chgData name="Özgür Metin" userId="aadc10e9-fac3-4614-b05f-934eab646034" providerId="ADAL" clId="{CC5D02BE-744D-4C68-92A1-9F63AF8C705F}" dt="2025-04-07T14:53:13.595" v="188"/>
          <ac:graphicFrameMkLst>
            <pc:docMk/>
            <pc:sldMk cId="2662278534" sldId="2134959651"/>
            <ac:graphicFrameMk id="5" creationId="{5F559D9F-177F-00B0-8A46-C5D414F709A1}"/>
          </ac:graphicFrameMkLst>
        </pc:graphicFrameChg>
        <pc:picChg chg="add mod">
          <ac:chgData name="Özgür Metin" userId="aadc10e9-fac3-4614-b05f-934eab646034" providerId="ADAL" clId="{CC5D02BE-744D-4C68-92A1-9F63AF8C705F}" dt="2025-04-07T14:53:13.595" v="188"/>
          <ac:picMkLst>
            <pc:docMk/>
            <pc:sldMk cId="2662278534" sldId="2134959651"/>
            <ac:picMk id="3" creationId="{9FEA2913-D314-EAAD-2D75-C702F4FBFF25}"/>
          </ac:picMkLst>
        </pc:picChg>
      </pc:sldChg>
      <pc:sldChg chg="addSp modSp new mod modAnim">
        <pc:chgData name="Özgür Metin" userId="aadc10e9-fac3-4614-b05f-934eab646034" providerId="ADAL" clId="{CC5D02BE-744D-4C68-92A1-9F63AF8C705F}" dt="2025-04-07T14:54:31.281" v="205" actId="1076"/>
        <pc:sldMkLst>
          <pc:docMk/>
          <pc:sldMk cId="3858534074" sldId="2134959652"/>
        </pc:sldMkLst>
        <pc:spChg chg="add mod">
          <ac:chgData name="Özgür Metin" userId="aadc10e9-fac3-4614-b05f-934eab646034" providerId="ADAL" clId="{CC5D02BE-744D-4C68-92A1-9F63AF8C705F}" dt="2025-04-07T14:54:31.281" v="205" actId="1076"/>
          <ac:spMkLst>
            <pc:docMk/>
            <pc:sldMk cId="3858534074" sldId="2134959652"/>
            <ac:spMk id="2" creationId="{54811857-0C42-04AD-0CC9-4221CDC01FDF}"/>
          </ac:spMkLst>
        </pc:spChg>
        <pc:spChg chg="add mod">
          <ac:chgData name="Özgür Metin" userId="aadc10e9-fac3-4614-b05f-934eab646034" providerId="ADAL" clId="{CC5D02BE-744D-4C68-92A1-9F63AF8C705F}" dt="2025-04-07T14:54:31.281" v="205" actId="1076"/>
          <ac:spMkLst>
            <pc:docMk/>
            <pc:sldMk cId="3858534074" sldId="2134959652"/>
            <ac:spMk id="3" creationId="{EF60EF81-3F13-EA76-8D90-8F51847F79C5}"/>
          </ac:spMkLst>
        </pc:spChg>
        <pc:spChg chg="add mod">
          <ac:chgData name="Özgür Metin" userId="aadc10e9-fac3-4614-b05f-934eab646034" providerId="ADAL" clId="{CC5D02BE-744D-4C68-92A1-9F63AF8C705F}" dt="2025-04-07T14:54:31.281" v="205" actId="1076"/>
          <ac:spMkLst>
            <pc:docMk/>
            <pc:sldMk cId="3858534074" sldId="2134959652"/>
            <ac:spMk id="6" creationId="{4406B0B1-C0EF-8BAE-2337-E214CC35F63E}"/>
          </ac:spMkLst>
        </pc:spChg>
        <pc:spChg chg="add mod">
          <ac:chgData name="Özgür Metin" userId="aadc10e9-fac3-4614-b05f-934eab646034" providerId="ADAL" clId="{CC5D02BE-744D-4C68-92A1-9F63AF8C705F}" dt="2025-04-07T14:54:31.281" v="205" actId="1076"/>
          <ac:spMkLst>
            <pc:docMk/>
            <pc:sldMk cId="3858534074" sldId="2134959652"/>
            <ac:spMk id="7" creationId="{72A6897A-2CDB-7016-D572-C579D1478D40}"/>
          </ac:spMkLst>
        </pc:spChg>
        <pc:spChg chg="add mod">
          <ac:chgData name="Özgür Metin" userId="aadc10e9-fac3-4614-b05f-934eab646034" providerId="ADAL" clId="{CC5D02BE-744D-4C68-92A1-9F63AF8C705F}" dt="2025-04-07T14:54:31.281" v="205" actId="1076"/>
          <ac:spMkLst>
            <pc:docMk/>
            <pc:sldMk cId="3858534074" sldId="2134959652"/>
            <ac:spMk id="8" creationId="{81DEDB63-85FF-F904-C7A3-2E0764F3AEBE}"/>
          </ac:spMkLst>
        </pc:spChg>
        <pc:spChg chg="add mod">
          <ac:chgData name="Özgür Metin" userId="aadc10e9-fac3-4614-b05f-934eab646034" providerId="ADAL" clId="{CC5D02BE-744D-4C68-92A1-9F63AF8C705F}" dt="2025-04-07T14:54:31.281" v="205" actId="1076"/>
          <ac:spMkLst>
            <pc:docMk/>
            <pc:sldMk cId="3858534074" sldId="2134959652"/>
            <ac:spMk id="9" creationId="{7B7B2297-617F-D83B-F107-374950FBAE99}"/>
          </ac:spMkLst>
        </pc:spChg>
        <pc:spChg chg="add mod">
          <ac:chgData name="Özgür Metin" userId="aadc10e9-fac3-4614-b05f-934eab646034" providerId="ADAL" clId="{CC5D02BE-744D-4C68-92A1-9F63AF8C705F}" dt="2025-04-07T14:54:31.281" v="205" actId="1076"/>
          <ac:spMkLst>
            <pc:docMk/>
            <pc:sldMk cId="3858534074" sldId="2134959652"/>
            <ac:spMk id="10" creationId="{F2311D22-7837-1223-848C-7C442C51AD17}"/>
          </ac:spMkLst>
        </pc:spChg>
        <pc:picChg chg="add mod">
          <ac:chgData name="Özgür Metin" userId="aadc10e9-fac3-4614-b05f-934eab646034" providerId="ADAL" clId="{CC5D02BE-744D-4C68-92A1-9F63AF8C705F}" dt="2025-04-07T14:54:31.281" v="205" actId="1076"/>
          <ac:picMkLst>
            <pc:docMk/>
            <pc:sldMk cId="3858534074" sldId="2134959652"/>
            <ac:picMk id="5" creationId="{084AF044-A860-6FCF-5622-2F8A6FA526CF}"/>
          </ac:picMkLst>
        </pc:picChg>
        <pc:picChg chg="add mod">
          <ac:chgData name="Özgür Metin" userId="aadc10e9-fac3-4614-b05f-934eab646034" providerId="ADAL" clId="{CC5D02BE-744D-4C68-92A1-9F63AF8C705F}" dt="2025-04-07T14:54:31.281" v="205" actId="1076"/>
          <ac:picMkLst>
            <pc:docMk/>
            <pc:sldMk cId="3858534074" sldId="2134959652"/>
            <ac:picMk id="11" creationId="{EB62ED57-DE6E-3D50-DFC2-24E19BD883B6}"/>
          </ac:picMkLst>
        </pc:picChg>
        <pc:picChg chg="add mod">
          <ac:chgData name="Özgür Metin" userId="aadc10e9-fac3-4614-b05f-934eab646034" providerId="ADAL" clId="{CC5D02BE-744D-4C68-92A1-9F63AF8C705F}" dt="2025-04-07T14:54:31.281" v="205" actId="1076"/>
          <ac:picMkLst>
            <pc:docMk/>
            <pc:sldMk cId="3858534074" sldId="2134959652"/>
            <ac:picMk id="12" creationId="{E64F609F-2987-19C3-46DB-5DD90BADF3B8}"/>
          </ac:picMkLst>
        </pc:picChg>
      </pc:sldChg>
      <pc:sldChg chg="addSp modSp new">
        <pc:chgData name="Özgür Metin" userId="aadc10e9-fac3-4614-b05f-934eab646034" providerId="ADAL" clId="{CC5D02BE-744D-4C68-92A1-9F63AF8C705F}" dt="2025-04-07T14:54:42.884" v="207"/>
        <pc:sldMkLst>
          <pc:docMk/>
          <pc:sldMk cId="2991540715" sldId="2134959653"/>
        </pc:sldMkLst>
        <pc:spChg chg="add mod">
          <ac:chgData name="Özgür Metin" userId="aadc10e9-fac3-4614-b05f-934eab646034" providerId="ADAL" clId="{CC5D02BE-744D-4C68-92A1-9F63AF8C705F}" dt="2025-04-07T14:54:42.884" v="207"/>
          <ac:spMkLst>
            <pc:docMk/>
            <pc:sldMk cId="2991540715" sldId="2134959653"/>
            <ac:spMk id="3" creationId="{D8769A73-FF36-1D1E-A112-3113D5DD4267}"/>
          </ac:spMkLst>
        </pc:spChg>
        <pc:spChg chg="add mod">
          <ac:chgData name="Özgür Metin" userId="aadc10e9-fac3-4614-b05f-934eab646034" providerId="ADAL" clId="{CC5D02BE-744D-4C68-92A1-9F63AF8C705F}" dt="2025-04-07T14:54:42.884" v="207"/>
          <ac:spMkLst>
            <pc:docMk/>
            <pc:sldMk cId="2991540715" sldId="2134959653"/>
            <ac:spMk id="4" creationId="{B6D811AE-AE04-73CD-DF7B-16A2321EECD6}"/>
          </ac:spMkLst>
        </pc:spChg>
        <pc:spChg chg="mod">
          <ac:chgData name="Özgür Metin" userId="aadc10e9-fac3-4614-b05f-934eab646034" providerId="ADAL" clId="{CC5D02BE-744D-4C68-92A1-9F63AF8C705F}" dt="2025-04-07T14:54:42.884" v="207"/>
          <ac:spMkLst>
            <pc:docMk/>
            <pc:sldMk cId="2991540715" sldId="2134959653"/>
            <ac:spMk id="8" creationId="{F3AF7050-118B-F90E-1E98-2E4722390205}"/>
          </ac:spMkLst>
        </pc:spChg>
        <pc:spChg chg="mod">
          <ac:chgData name="Özgür Metin" userId="aadc10e9-fac3-4614-b05f-934eab646034" providerId="ADAL" clId="{CC5D02BE-744D-4C68-92A1-9F63AF8C705F}" dt="2025-04-07T14:54:42.884" v="207"/>
          <ac:spMkLst>
            <pc:docMk/>
            <pc:sldMk cId="2991540715" sldId="2134959653"/>
            <ac:spMk id="9" creationId="{7177D1E6-564A-8C66-FEB4-0C6E6AE30120}"/>
          </ac:spMkLst>
        </pc:spChg>
        <pc:spChg chg="mod">
          <ac:chgData name="Özgür Metin" userId="aadc10e9-fac3-4614-b05f-934eab646034" providerId="ADAL" clId="{CC5D02BE-744D-4C68-92A1-9F63AF8C705F}" dt="2025-04-07T14:54:42.884" v="207"/>
          <ac:spMkLst>
            <pc:docMk/>
            <pc:sldMk cId="2991540715" sldId="2134959653"/>
            <ac:spMk id="10" creationId="{D1098DF8-4E5A-181B-848C-0518E21B0D74}"/>
          </ac:spMkLst>
        </pc:spChg>
        <pc:spChg chg="mod">
          <ac:chgData name="Özgür Metin" userId="aadc10e9-fac3-4614-b05f-934eab646034" providerId="ADAL" clId="{CC5D02BE-744D-4C68-92A1-9F63AF8C705F}" dt="2025-04-07T14:54:42.884" v="207"/>
          <ac:spMkLst>
            <pc:docMk/>
            <pc:sldMk cId="2991540715" sldId="2134959653"/>
            <ac:spMk id="14" creationId="{7CA24177-802B-D5E5-FBCD-3D831D81F8D5}"/>
          </ac:spMkLst>
        </pc:spChg>
        <pc:spChg chg="mod">
          <ac:chgData name="Özgür Metin" userId="aadc10e9-fac3-4614-b05f-934eab646034" providerId="ADAL" clId="{CC5D02BE-744D-4C68-92A1-9F63AF8C705F}" dt="2025-04-07T14:54:42.884" v="207"/>
          <ac:spMkLst>
            <pc:docMk/>
            <pc:sldMk cId="2991540715" sldId="2134959653"/>
            <ac:spMk id="20" creationId="{DBF9D1C8-CB20-AB81-34A8-88CD166095F5}"/>
          </ac:spMkLst>
        </pc:spChg>
        <pc:spChg chg="mod">
          <ac:chgData name="Özgür Metin" userId="aadc10e9-fac3-4614-b05f-934eab646034" providerId="ADAL" clId="{CC5D02BE-744D-4C68-92A1-9F63AF8C705F}" dt="2025-04-07T14:54:42.884" v="207"/>
          <ac:spMkLst>
            <pc:docMk/>
            <pc:sldMk cId="2991540715" sldId="2134959653"/>
            <ac:spMk id="22" creationId="{2FC50589-F69B-5BC7-A7D0-0A31BB157886}"/>
          </ac:spMkLst>
        </pc:spChg>
        <pc:spChg chg="add mod">
          <ac:chgData name="Özgür Metin" userId="aadc10e9-fac3-4614-b05f-934eab646034" providerId="ADAL" clId="{CC5D02BE-744D-4C68-92A1-9F63AF8C705F}" dt="2025-04-07T14:54:42.884" v="207"/>
          <ac:spMkLst>
            <pc:docMk/>
            <pc:sldMk cId="2991540715" sldId="2134959653"/>
            <ac:spMk id="23" creationId="{F6C6FD65-4891-1E85-E733-E5EB0C90474B}"/>
          </ac:spMkLst>
        </pc:spChg>
        <pc:spChg chg="add mod">
          <ac:chgData name="Özgür Metin" userId="aadc10e9-fac3-4614-b05f-934eab646034" providerId="ADAL" clId="{CC5D02BE-744D-4C68-92A1-9F63AF8C705F}" dt="2025-04-07T14:54:42.884" v="207"/>
          <ac:spMkLst>
            <pc:docMk/>
            <pc:sldMk cId="2991540715" sldId="2134959653"/>
            <ac:spMk id="24" creationId="{48207CDE-EB9F-6062-1A4D-4CB3CBFAF5D7}"/>
          </ac:spMkLst>
        </pc:spChg>
      </pc:sldChg>
      <pc:sldChg chg="addSp modSp new">
        <pc:chgData name="Özgür Metin" userId="aadc10e9-fac3-4614-b05f-934eab646034" providerId="ADAL" clId="{CC5D02BE-744D-4C68-92A1-9F63AF8C705F}" dt="2025-04-07T14:55:11.009" v="209"/>
        <pc:sldMkLst>
          <pc:docMk/>
          <pc:sldMk cId="2210399784" sldId="2134959654"/>
        </pc:sldMkLst>
        <pc:spChg chg="add mod">
          <ac:chgData name="Özgür Metin" userId="aadc10e9-fac3-4614-b05f-934eab646034" providerId="ADAL" clId="{CC5D02BE-744D-4C68-92A1-9F63AF8C705F}" dt="2025-04-07T14:55:11.009" v="209"/>
          <ac:spMkLst>
            <pc:docMk/>
            <pc:sldMk cId="2210399784" sldId="2134959654"/>
            <ac:spMk id="2" creationId="{83ADC70B-3761-ABF3-3F26-342DC7E1BA0D}"/>
          </ac:spMkLst>
        </pc:spChg>
        <pc:spChg chg="add mod">
          <ac:chgData name="Özgür Metin" userId="aadc10e9-fac3-4614-b05f-934eab646034" providerId="ADAL" clId="{CC5D02BE-744D-4C68-92A1-9F63AF8C705F}" dt="2025-04-07T14:55:11.009" v="209"/>
          <ac:spMkLst>
            <pc:docMk/>
            <pc:sldMk cId="2210399784" sldId="2134959654"/>
            <ac:spMk id="3" creationId="{BEB73BE3-BF0A-7655-EF1D-366DF8A76F94}"/>
          </ac:spMkLst>
        </pc:spChg>
        <pc:spChg chg="mod">
          <ac:chgData name="Özgür Metin" userId="aadc10e9-fac3-4614-b05f-934eab646034" providerId="ADAL" clId="{CC5D02BE-744D-4C68-92A1-9F63AF8C705F}" dt="2025-04-07T14:55:11.009" v="209"/>
          <ac:spMkLst>
            <pc:docMk/>
            <pc:sldMk cId="2210399784" sldId="2134959654"/>
            <ac:spMk id="9" creationId="{32ADB4C7-7F16-AADF-E106-B73572DAD68B}"/>
          </ac:spMkLst>
        </pc:spChg>
        <pc:spChg chg="mod">
          <ac:chgData name="Özgür Metin" userId="aadc10e9-fac3-4614-b05f-934eab646034" providerId="ADAL" clId="{CC5D02BE-744D-4C68-92A1-9F63AF8C705F}" dt="2025-04-07T14:55:11.009" v="209"/>
          <ac:spMkLst>
            <pc:docMk/>
            <pc:sldMk cId="2210399784" sldId="2134959654"/>
            <ac:spMk id="11" creationId="{203634DA-435D-3460-66AD-92063E1625A3}"/>
          </ac:spMkLst>
        </pc:spChg>
        <pc:spChg chg="mod">
          <ac:chgData name="Özgür Metin" userId="aadc10e9-fac3-4614-b05f-934eab646034" providerId="ADAL" clId="{CC5D02BE-744D-4C68-92A1-9F63AF8C705F}" dt="2025-04-07T14:55:11.009" v="209"/>
          <ac:spMkLst>
            <pc:docMk/>
            <pc:sldMk cId="2210399784" sldId="2134959654"/>
            <ac:spMk id="16" creationId="{218DB563-46FB-282C-6129-27F9428E8B20}"/>
          </ac:spMkLst>
        </pc:spChg>
        <pc:spChg chg="mod">
          <ac:chgData name="Özgür Metin" userId="aadc10e9-fac3-4614-b05f-934eab646034" providerId="ADAL" clId="{CC5D02BE-744D-4C68-92A1-9F63AF8C705F}" dt="2025-04-07T14:55:11.009" v="209"/>
          <ac:spMkLst>
            <pc:docMk/>
            <pc:sldMk cId="2210399784" sldId="2134959654"/>
            <ac:spMk id="17" creationId="{0B05DF33-01DB-BCE8-2B41-6847AE6C8391}"/>
          </ac:spMkLst>
        </pc:spChg>
        <pc:spChg chg="mod">
          <ac:chgData name="Özgür Metin" userId="aadc10e9-fac3-4614-b05f-934eab646034" providerId="ADAL" clId="{CC5D02BE-744D-4C68-92A1-9F63AF8C705F}" dt="2025-04-07T14:55:11.009" v="209"/>
          <ac:spMkLst>
            <pc:docMk/>
            <pc:sldMk cId="2210399784" sldId="2134959654"/>
            <ac:spMk id="19" creationId="{A1007ED2-5FAF-5598-8131-2A58E3F36F73}"/>
          </ac:spMkLst>
        </pc:spChg>
        <pc:spChg chg="add mod">
          <ac:chgData name="Özgür Metin" userId="aadc10e9-fac3-4614-b05f-934eab646034" providerId="ADAL" clId="{CC5D02BE-744D-4C68-92A1-9F63AF8C705F}" dt="2025-04-07T14:55:11.009" v="209"/>
          <ac:spMkLst>
            <pc:docMk/>
            <pc:sldMk cId="2210399784" sldId="2134959654"/>
            <ac:spMk id="20" creationId="{6E4B75CB-058F-CF75-CCC7-203D0C5C7AF8}"/>
          </ac:spMkLst>
        </pc:spChg>
        <pc:picChg chg="mod">
          <ac:chgData name="Özgür Metin" userId="aadc10e9-fac3-4614-b05f-934eab646034" providerId="ADAL" clId="{CC5D02BE-744D-4C68-92A1-9F63AF8C705F}" dt="2025-04-07T14:55:11.009" v="209"/>
          <ac:picMkLst>
            <pc:docMk/>
            <pc:sldMk cId="2210399784" sldId="2134959654"/>
            <ac:picMk id="10" creationId="{4F6899FD-7E6E-59A3-712E-859A0F1666C4}"/>
          </ac:picMkLst>
        </pc:picChg>
        <pc:picChg chg="mod">
          <ac:chgData name="Özgür Metin" userId="aadc10e9-fac3-4614-b05f-934eab646034" providerId="ADAL" clId="{CC5D02BE-744D-4C68-92A1-9F63AF8C705F}" dt="2025-04-07T14:55:11.009" v="209"/>
          <ac:picMkLst>
            <pc:docMk/>
            <pc:sldMk cId="2210399784" sldId="2134959654"/>
            <ac:picMk id="18" creationId="{293BE4BE-74A7-ABE6-FDC1-A85470A3335A}"/>
          </ac:picMkLst>
        </pc:picChg>
      </pc:sldChg>
      <pc:sldChg chg="addSp modSp new del">
        <pc:chgData name="Özgür Metin" userId="aadc10e9-fac3-4614-b05f-934eab646034" providerId="ADAL" clId="{CC5D02BE-744D-4C68-92A1-9F63AF8C705F}" dt="2025-04-07T14:55:40.899" v="214" actId="47"/>
        <pc:sldMkLst>
          <pc:docMk/>
          <pc:sldMk cId="2767148136" sldId="2134959655"/>
        </pc:sldMkLst>
        <pc:spChg chg="mod">
          <ac:chgData name="Özgür Metin" userId="aadc10e9-fac3-4614-b05f-934eab646034" providerId="ADAL" clId="{CC5D02BE-744D-4C68-92A1-9F63AF8C705F}" dt="2025-04-07T14:55:25.939" v="211"/>
          <ac:spMkLst>
            <pc:docMk/>
            <pc:sldMk cId="2767148136" sldId="2134959655"/>
            <ac:spMk id="6" creationId="{6B80F5AC-40F2-77C0-6760-A9C5DC0B08F1}"/>
          </ac:spMkLst>
        </pc:spChg>
        <pc:spChg chg="mod">
          <ac:chgData name="Özgür Metin" userId="aadc10e9-fac3-4614-b05f-934eab646034" providerId="ADAL" clId="{CC5D02BE-744D-4C68-92A1-9F63AF8C705F}" dt="2025-04-07T14:55:25.939" v="211"/>
          <ac:spMkLst>
            <pc:docMk/>
            <pc:sldMk cId="2767148136" sldId="2134959655"/>
            <ac:spMk id="8" creationId="{F7AEEE67-4CE1-83DB-ADD9-7D15E69A0CD2}"/>
          </ac:spMkLst>
        </pc:spChg>
        <pc:spChg chg="mod">
          <ac:chgData name="Özgür Metin" userId="aadc10e9-fac3-4614-b05f-934eab646034" providerId="ADAL" clId="{CC5D02BE-744D-4C68-92A1-9F63AF8C705F}" dt="2025-04-07T14:55:25.939" v="211"/>
          <ac:spMkLst>
            <pc:docMk/>
            <pc:sldMk cId="2767148136" sldId="2134959655"/>
            <ac:spMk id="9" creationId="{8BC17776-AB31-4E94-075A-2425D7221188}"/>
          </ac:spMkLst>
        </pc:spChg>
        <pc:spChg chg="mod">
          <ac:chgData name="Özgür Metin" userId="aadc10e9-fac3-4614-b05f-934eab646034" providerId="ADAL" clId="{CC5D02BE-744D-4C68-92A1-9F63AF8C705F}" dt="2025-04-07T14:55:25.939" v="211"/>
          <ac:spMkLst>
            <pc:docMk/>
            <pc:sldMk cId="2767148136" sldId="2134959655"/>
            <ac:spMk id="18" creationId="{E99A85A4-6712-E30D-55CF-F3BBD76850B0}"/>
          </ac:spMkLst>
        </pc:spChg>
        <pc:spChg chg="mod">
          <ac:chgData name="Özgür Metin" userId="aadc10e9-fac3-4614-b05f-934eab646034" providerId="ADAL" clId="{CC5D02BE-744D-4C68-92A1-9F63AF8C705F}" dt="2025-04-07T14:55:25.939" v="211"/>
          <ac:spMkLst>
            <pc:docMk/>
            <pc:sldMk cId="2767148136" sldId="2134959655"/>
            <ac:spMk id="19" creationId="{9E35B7D6-1B39-797B-B37D-4A886D9983F5}"/>
          </ac:spMkLst>
        </pc:spChg>
        <pc:spChg chg="mod">
          <ac:chgData name="Özgür Metin" userId="aadc10e9-fac3-4614-b05f-934eab646034" providerId="ADAL" clId="{CC5D02BE-744D-4C68-92A1-9F63AF8C705F}" dt="2025-04-07T14:55:25.939" v="211"/>
          <ac:spMkLst>
            <pc:docMk/>
            <pc:sldMk cId="2767148136" sldId="2134959655"/>
            <ac:spMk id="24" creationId="{884C7A4F-1C93-7C19-6083-2297420EBC90}"/>
          </ac:spMkLst>
        </pc:spChg>
        <pc:spChg chg="mod">
          <ac:chgData name="Özgür Metin" userId="aadc10e9-fac3-4614-b05f-934eab646034" providerId="ADAL" clId="{CC5D02BE-744D-4C68-92A1-9F63AF8C705F}" dt="2025-04-07T14:55:25.939" v="211"/>
          <ac:spMkLst>
            <pc:docMk/>
            <pc:sldMk cId="2767148136" sldId="2134959655"/>
            <ac:spMk id="33" creationId="{AC88C87E-6A0B-1189-9CE3-3810532C2D58}"/>
          </ac:spMkLst>
        </pc:spChg>
        <pc:spChg chg="mod">
          <ac:chgData name="Özgür Metin" userId="aadc10e9-fac3-4614-b05f-934eab646034" providerId="ADAL" clId="{CC5D02BE-744D-4C68-92A1-9F63AF8C705F}" dt="2025-04-07T14:55:25.939" v="211"/>
          <ac:spMkLst>
            <pc:docMk/>
            <pc:sldMk cId="2767148136" sldId="2134959655"/>
            <ac:spMk id="37" creationId="{5BA82727-4D81-48D8-FA79-BEFD6075A0E5}"/>
          </ac:spMkLst>
        </pc:spChg>
        <pc:spChg chg="mod">
          <ac:chgData name="Özgür Metin" userId="aadc10e9-fac3-4614-b05f-934eab646034" providerId="ADAL" clId="{CC5D02BE-744D-4C68-92A1-9F63AF8C705F}" dt="2025-04-07T14:55:25.939" v="211"/>
          <ac:spMkLst>
            <pc:docMk/>
            <pc:sldMk cId="2767148136" sldId="2134959655"/>
            <ac:spMk id="45" creationId="{61EAF10D-1B72-2366-F94D-428990E51D4B}"/>
          </ac:spMkLst>
        </pc:spChg>
        <pc:spChg chg="mod">
          <ac:chgData name="Özgür Metin" userId="aadc10e9-fac3-4614-b05f-934eab646034" providerId="ADAL" clId="{CC5D02BE-744D-4C68-92A1-9F63AF8C705F}" dt="2025-04-07T14:55:25.939" v="211"/>
          <ac:spMkLst>
            <pc:docMk/>
            <pc:sldMk cId="2767148136" sldId="2134959655"/>
            <ac:spMk id="46" creationId="{2A8C34E3-83C3-F814-A149-54F87B8587E3}"/>
          </ac:spMkLst>
        </pc:spChg>
      </pc:sldChg>
      <pc:sldChg chg="addSp modSp new">
        <pc:chgData name="Özgür Metin" userId="aadc10e9-fac3-4614-b05f-934eab646034" providerId="ADAL" clId="{CC5D02BE-744D-4C68-92A1-9F63AF8C705F}" dt="2025-04-07T14:55:39.569" v="213"/>
        <pc:sldMkLst>
          <pc:docMk/>
          <pc:sldMk cId="1173519171" sldId="2134959656"/>
        </pc:sldMkLst>
        <pc:spChg chg="mod">
          <ac:chgData name="Özgür Metin" userId="aadc10e9-fac3-4614-b05f-934eab646034" providerId="ADAL" clId="{CC5D02BE-744D-4C68-92A1-9F63AF8C705F}" dt="2025-04-07T14:55:39.569" v="213"/>
          <ac:spMkLst>
            <pc:docMk/>
            <pc:sldMk cId="1173519171" sldId="2134959656"/>
            <ac:spMk id="21" creationId="{D2A2DFFF-DD57-F472-A306-04F3ED4D79B4}"/>
          </ac:spMkLst>
        </pc:spChg>
        <pc:spChg chg="mod">
          <ac:chgData name="Özgür Metin" userId="aadc10e9-fac3-4614-b05f-934eab646034" providerId="ADAL" clId="{CC5D02BE-744D-4C68-92A1-9F63AF8C705F}" dt="2025-04-07T14:55:39.569" v="213"/>
          <ac:spMkLst>
            <pc:docMk/>
            <pc:sldMk cId="1173519171" sldId="2134959656"/>
            <ac:spMk id="22" creationId="{90A239D1-6EA5-5C4C-2701-3464CCC62B56}"/>
          </ac:spMkLst>
        </pc:spChg>
        <pc:spChg chg="mod">
          <ac:chgData name="Özgür Metin" userId="aadc10e9-fac3-4614-b05f-934eab646034" providerId="ADAL" clId="{CC5D02BE-744D-4C68-92A1-9F63AF8C705F}" dt="2025-04-07T14:55:39.569" v="213"/>
          <ac:spMkLst>
            <pc:docMk/>
            <pc:sldMk cId="1173519171" sldId="2134959656"/>
            <ac:spMk id="31" creationId="{F0E69298-8ADC-63D3-8485-0D8E3CA35940}"/>
          </ac:spMkLst>
        </pc:spChg>
        <pc:spChg chg="mod">
          <ac:chgData name="Özgür Metin" userId="aadc10e9-fac3-4614-b05f-934eab646034" providerId="ADAL" clId="{CC5D02BE-744D-4C68-92A1-9F63AF8C705F}" dt="2025-04-07T14:55:39.569" v="213"/>
          <ac:spMkLst>
            <pc:docMk/>
            <pc:sldMk cId="1173519171" sldId="2134959656"/>
            <ac:spMk id="32" creationId="{3A447580-9422-A076-C994-6259E84C4455}"/>
          </ac:spMkLst>
        </pc:spChg>
        <pc:spChg chg="mod">
          <ac:chgData name="Özgür Metin" userId="aadc10e9-fac3-4614-b05f-934eab646034" providerId="ADAL" clId="{CC5D02BE-744D-4C68-92A1-9F63AF8C705F}" dt="2025-04-07T14:55:39.569" v="213"/>
          <ac:spMkLst>
            <pc:docMk/>
            <pc:sldMk cId="1173519171" sldId="2134959656"/>
            <ac:spMk id="35" creationId="{5AC995A8-3BD2-857D-1D66-C18A4CB4C8E6}"/>
          </ac:spMkLst>
        </pc:spChg>
        <pc:spChg chg="mod">
          <ac:chgData name="Özgür Metin" userId="aadc10e9-fac3-4614-b05f-934eab646034" providerId="ADAL" clId="{CC5D02BE-744D-4C68-92A1-9F63AF8C705F}" dt="2025-04-07T14:55:39.569" v="213"/>
          <ac:spMkLst>
            <pc:docMk/>
            <pc:sldMk cId="1173519171" sldId="2134959656"/>
            <ac:spMk id="36" creationId="{B357B6E7-8B10-420B-8CB6-B55CEC6EB32C}"/>
          </ac:spMkLst>
        </pc:spChg>
        <pc:spChg chg="mod">
          <ac:chgData name="Özgür Metin" userId="aadc10e9-fac3-4614-b05f-934eab646034" providerId="ADAL" clId="{CC5D02BE-744D-4C68-92A1-9F63AF8C705F}" dt="2025-04-07T14:55:39.569" v="213"/>
          <ac:spMkLst>
            <pc:docMk/>
            <pc:sldMk cId="1173519171" sldId="2134959656"/>
            <ac:spMk id="58" creationId="{3B4E7BB1-F79F-617D-9949-8D78E5B1DBD8}"/>
          </ac:spMkLst>
        </pc:spChg>
        <pc:spChg chg="mod">
          <ac:chgData name="Özgür Metin" userId="aadc10e9-fac3-4614-b05f-934eab646034" providerId="ADAL" clId="{CC5D02BE-744D-4C68-92A1-9F63AF8C705F}" dt="2025-04-07T14:55:39.569" v="213"/>
          <ac:spMkLst>
            <pc:docMk/>
            <pc:sldMk cId="1173519171" sldId="2134959656"/>
            <ac:spMk id="59" creationId="{7E14F862-4975-9F50-E557-35B043EAE80B}"/>
          </ac:spMkLst>
        </pc:spChg>
        <pc:spChg chg="mod">
          <ac:chgData name="Özgür Metin" userId="aadc10e9-fac3-4614-b05f-934eab646034" providerId="ADAL" clId="{CC5D02BE-744D-4C68-92A1-9F63AF8C705F}" dt="2025-04-07T14:55:39.569" v="213"/>
          <ac:spMkLst>
            <pc:docMk/>
            <pc:sldMk cId="1173519171" sldId="2134959656"/>
            <ac:spMk id="62" creationId="{5FA4EC85-1DA6-A124-30DD-0843F6997DE6}"/>
          </ac:spMkLst>
        </pc:spChg>
        <pc:spChg chg="mod">
          <ac:chgData name="Özgür Metin" userId="aadc10e9-fac3-4614-b05f-934eab646034" providerId="ADAL" clId="{CC5D02BE-744D-4C68-92A1-9F63AF8C705F}" dt="2025-04-07T14:55:39.569" v="213"/>
          <ac:spMkLst>
            <pc:docMk/>
            <pc:sldMk cId="1173519171" sldId="2134959656"/>
            <ac:spMk id="71" creationId="{02FC4235-2452-C515-8C68-1377A9EAE352}"/>
          </ac:spMkLst>
        </pc:spChg>
      </pc:sldChg>
      <pc:sldChg chg="addSp modSp new">
        <pc:chgData name="Özgür Metin" userId="aadc10e9-fac3-4614-b05f-934eab646034" providerId="ADAL" clId="{CC5D02BE-744D-4C68-92A1-9F63AF8C705F}" dt="2025-04-07T14:55:52.413" v="216"/>
        <pc:sldMkLst>
          <pc:docMk/>
          <pc:sldMk cId="2650917502" sldId="2134959657"/>
        </pc:sldMkLst>
        <pc:spChg chg="add mod">
          <ac:chgData name="Özgür Metin" userId="aadc10e9-fac3-4614-b05f-934eab646034" providerId="ADAL" clId="{CC5D02BE-744D-4C68-92A1-9F63AF8C705F}" dt="2025-04-07T14:55:52.413" v="216"/>
          <ac:spMkLst>
            <pc:docMk/>
            <pc:sldMk cId="2650917502" sldId="2134959657"/>
            <ac:spMk id="2" creationId="{1CB1D3C0-1FFB-8F9E-E525-379F9B670D00}"/>
          </ac:spMkLst>
        </pc:spChg>
        <pc:spChg chg="mod">
          <ac:chgData name="Özgür Metin" userId="aadc10e9-fac3-4614-b05f-934eab646034" providerId="ADAL" clId="{CC5D02BE-744D-4C68-92A1-9F63AF8C705F}" dt="2025-04-07T14:55:52.413" v="216"/>
          <ac:spMkLst>
            <pc:docMk/>
            <pc:sldMk cId="2650917502" sldId="2134959657"/>
            <ac:spMk id="15" creationId="{D51ED6B3-B942-348A-7C8E-66ACB82B5E40}"/>
          </ac:spMkLst>
        </pc:spChg>
        <pc:spChg chg="mod">
          <ac:chgData name="Özgür Metin" userId="aadc10e9-fac3-4614-b05f-934eab646034" providerId="ADAL" clId="{CC5D02BE-744D-4C68-92A1-9F63AF8C705F}" dt="2025-04-07T14:55:52.413" v="216"/>
          <ac:spMkLst>
            <pc:docMk/>
            <pc:sldMk cId="2650917502" sldId="2134959657"/>
            <ac:spMk id="18" creationId="{CBC8ECC2-A11C-B882-5D65-F9F1327CE937}"/>
          </ac:spMkLst>
        </pc:spChg>
        <pc:spChg chg="mod">
          <ac:chgData name="Özgür Metin" userId="aadc10e9-fac3-4614-b05f-934eab646034" providerId="ADAL" clId="{CC5D02BE-744D-4C68-92A1-9F63AF8C705F}" dt="2025-04-07T14:55:52.413" v="216"/>
          <ac:spMkLst>
            <pc:docMk/>
            <pc:sldMk cId="2650917502" sldId="2134959657"/>
            <ac:spMk id="22" creationId="{EF9BE920-8A02-5AC4-8D86-A73E0AA778FD}"/>
          </ac:spMkLst>
        </pc:spChg>
        <pc:spChg chg="mod">
          <ac:chgData name="Özgür Metin" userId="aadc10e9-fac3-4614-b05f-934eab646034" providerId="ADAL" clId="{CC5D02BE-744D-4C68-92A1-9F63AF8C705F}" dt="2025-04-07T14:55:52.413" v="216"/>
          <ac:spMkLst>
            <pc:docMk/>
            <pc:sldMk cId="2650917502" sldId="2134959657"/>
            <ac:spMk id="24" creationId="{EA6270F3-A223-4730-90F5-E9C4F42DA61F}"/>
          </ac:spMkLst>
        </pc:spChg>
        <pc:spChg chg="mod">
          <ac:chgData name="Özgür Metin" userId="aadc10e9-fac3-4614-b05f-934eab646034" providerId="ADAL" clId="{CC5D02BE-744D-4C68-92A1-9F63AF8C705F}" dt="2025-04-07T14:55:52.413" v="216"/>
          <ac:spMkLst>
            <pc:docMk/>
            <pc:sldMk cId="2650917502" sldId="2134959657"/>
            <ac:spMk id="27" creationId="{6ECE7DB6-5DA3-78A2-43E5-5CEC2E09423C}"/>
          </ac:spMkLst>
        </pc:spChg>
        <pc:spChg chg="mod">
          <ac:chgData name="Özgür Metin" userId="aadc10e9-fac3-4614-b05f-934eab646034" providerId="ADAL" clId="{CC5D02BE-744D-4C68-92A1-9F63AF8C705F}" dt="2025-04-07T14:55:52.413" v="216"/>
          <ac:spMkLst>
            <pc:docMk/>
            <pc:sldMk cId="2650917502" sldId="2134959657"/>
            <ac:spMk id="32" creationId="{A9C96AF2-604D-6DEF-CCFA-EC6F3287ED27}"/>
          </ac:spMkLst>
        </pc:spChg>
        <pc:spChg chg="mod">
          <ac:chgData name="Özgür Metin" userId="aadc10e9-fac3-4614-b05f-934eab646034" providerId="ADAL" clId="{CC5D02BE-744D-4C68-92A1-9F63AF8C705F}" dt="2025-04-07T14:55:52.413" v="216"/>
          <ac:spMkLst>
            <pc:docMk/>
            <pc:sldMk cId="2650917502" sldId="2134959657"/>
            <ac:spMk id="37" creationId="{5DD00260-E853-CC3B-1E84-61EE4DFF5E71}"/>
          </ac:spMkLst>
        </pc:spChg>
        <pc:spChg chg="mod">
          <ac:chgData name="Özgür Metin" userId="aadc10e9-fac3-4614-b05f-934eab646034" providerId="ADAL" clId="{CC5D02BE-744D-4C68-92A1-9F63AF8C705F}" dt="2025-04-07T14:55:52.413" v="216"/>
          <ac:spMkLst>
            <pc:docMk/>
            <pc:sldMk cId="2650917502" sldId="2134959657"/>
            <ac:spMk id="61" creationId="{B155C4F6-AFCD-168F-2ADF-C0592C97E922}"/>
          </ac:spMkLst>
        </pc:spChg>
        <pc:spChg chg="add mod">
          <ac:chgData name="Özgür Metin" userId="aadc10e9-fac3-4614-b05f-934eab646034" providerId="ADAL" clId="{CC5D02BE-744D-4C68-92A1-9F63AF8C705F}" dt="2025-04-07T14:55:52.413" v="216"/>
          <ac:spMkLst>
            <pc:docMk/>
            <pc:sldMk cId="2650917502" sldId="2134959657"/>
            <ac:spMk id="67" creationId="{BDEBEA0F-01F3-BCF5-12CD-5E3896E6CB49}"/>
          </ac:spMkLst>
        </pc:spChg>
      </pc:sldChg>
      <pc:sldChg chg="addSp modSp new">
        <pc:chgData name="Özgür Metin" userId="aadc10e9-fac3-4614-b05f-934eab646034" providerId="ADAL" clId="{CC5D02BE-744D-4C68-92A1-9F63AF8C705F}" dt="2025-04-07T14:56:02.168" v="218"/>
        <pc:sldMkLst>
          <pc:docMk/>
          <pc:sldMk cId="2398390107" sldId="2134959658"/>
        </pc:sldMkLst>
        <pc:spChg chg="add mod">
          <ac:chgData name="Özgür Metin" userId="aadc10e9-fac3-4614-b05f-934eab646034" providerId="ADAL" clId="{CC5D02BE-744D-4C68-92A1-9F63AF8C705F}" dt="2025-04-07T14:56:02.168" v="218"/>
          <ac:spMkLst>
            <pc:docMk/>
            <pc:sldMk cId="2398390107" sldId="2134959658"/>
            <ac:spMk id="3" creationId="{769CD165-62B8-C1EA-3450-9CC482CB4696}"/>
          </ac:spMkLst>
        </pc:spChg>
        <pc:spChg chg="add mod">
          <ac:chgData name="Özgür Metin" userId="aadc10e9-fac3-4614-b05f-934eab646034" providerId="ADAL" clId="{CC5D02BE-744D-4C68-92A1-9F63AF8C705F}" dt="2025-04-07T14:56:02.168" v="218"/>
          <ac:spMkLst>
            <pc:docMk/>
            <pc:sldMk cId="2398390107" sldId="2134959658"/>
            <ac:spMk id="4" creationId="{9341C22E-E105-9ECA-132D-E46508A398AE}"/>
          </ac:spMkLst>
        </pc:spChg>
        <pc:spChg chg="mod">
          <ac:chgData name="Özgür Metin" userId="aadc10e9-fac3-4614-b05f-934eab646034" providerId="ADAL" clId="{CC5D02BE-744D-4C68-92A1-9F63AF8C705F}" dt="2025-04-07T14:56:02.168" v="218"/>
          <ac:spMkLst>
            <pc:docMk/>
            <pc:sldMk cId="2398390107" sldId="2134959658"/>
            <ac:spMk id="23" creationId="{7A2061D1-CA64-E559-FE64-149A9A43A51E}"/>
          </ac:spMkLst>
        </pc:spChg>
        <pc:spChg chg="mod">
          <ac:chgData name="Özgür Metin" userId="aadc10e9-fac3-4614-b05f-934eab646034" providerId="ADAL" clId="{CC5D02BE-744D-4C68-92A1-9F63AF8C705F}" dt="2025-04-07T14:56:02.168" v="218"/>
          <ac:spMkLst>
            <pc:docMk/>
            <pc:sldMk cId="2398390107" sldId="2134959658"/>
            <ac:spMk id="31" creationId="{E292B866-6E62-21C3-7883-3AE6044AAE9F}"/>
          </ac:spMkLst>
        </pc:spChg>
        <pc:spChg chg="mod">
          <ac:chgData name="Özgür Metin" userId="aadc10e9-fac3-4614-b05f-934eab646034" providerId="ADAL" clId="{CC5D02BE-744D-4C68-92A1-9F63AF8C705F}" dt="2025-04-07T14:56:02.168" v="218"/>
          <ac:spMkLst>
            <pc:docMk/>
            <pc:sldMk cId="2398390107" sldId="2134959658"/>
            <ac:spMk id="45" creationId="{C5231962-2F6B-A88C-CF52-52AFB00C0FCB}"/>
          </ac:spMkLst>
        </pc:spChg>
        <pc:spChg chg="mod">
          <ac:chgData name="Özgür Metin" userId="aadc10e9-fac3-4614-b05f-934eab646034" providerId="ADAL" clId="{CC5D02BE-744D-4C68-92A1-9F63AF8C705F}" dt="2025-04-07T14:56:02.168" v="218"/>
          <ac:spMkLst>
            <pc:docMk/>
            <pc:sldMk cId="2398390107" sldId="2134959658"/>
            <ac:spMk id="46" creationId="{5D18B359-9288-6CB0-6D1C-AA44518F2C72}"/>
          </ac:spMkLst>
        </pc:spChg>
        <pc:spChg chg="mod">
          <ac:chgData name="Özgür Metin" userId="aadc10e9-fac3-4614-b05f-934eab646034" providerId="ADAL" clId="{CC5D02BE-744D-4C68-92A1-9F63AF8C705F}" dt="2025-04-07T14:56:02.168" v="218"/>
          <ac:spMkLst>
            <pc:docMk/>
            <pc:sldMk cId="2398390107" sldId="2134959658"/>
            <ac:spMk id="58" creationId="{B3F01A10-8ED3-0D61-0AF7-3F5375E670D0}"/>
          </ac:spMkLst>
        </pc:spChg>
        <pc:spChg chg="mod">
          <ac:chgData name="Özgür Metin" userId="aadc10e9-fac3-4614-b05f-934eab646034" providerId="ADAL" clId="{CC5D02BE-744D-4C68-92A1-9F63AF8C705F}" dt="2025-04-07T14:56:02.168" v="218"/>
          <ac:spMkLst>
            <pc:docMk/>
            <pc:sldMk cId="2398390107" sldId="2134959658"/>
            <ac:spMk id="64" creationId="{E4639D5D-FAE3-5659-41D8-4661EEF8C6BF}"/>
          </ac:spMkLst>
        </pc:spChg>
        <pc:spChg chg="mod">
          <ac:chgData name="Özgür Metin" userId="aadc10e9-fac3-4614-b05f-934eab646034" providerId="ADAL" clId="{CC5D02BE-744D-4C68-92A1-9F63AF8C705F}" dt="2025-04-07T14:56:02.168" v="218"/>
          <ac:spMkLst>
            <pc:docMk/>
            <pc:sldMk cId="2398390107" sldId="2134959658"/>
            <ac:spMk id="67" creationId="{3B8D469C-1107-64F7-A139-0E4AC2059B33}"/>
          </ac:spMkLst>
        </pc:spChg>
        <pc:spChg chg="mod">
          <ac:chgData name="Özgür Metin" userId="aadc10e9-fac3-4614-b05f-934eab646034" providerId="ADAL" clId="{CC5D02BE-744D-4C68-92A1-9F63AF8C705F}" dt="2025-04-07T14:56:02.168" v="218"/>
          <ac:spMkLst>
            <pc:docMk/>
            <pc:sldMk cId="2398390107" sldId="2134959658"/>
            <ac:spMk id="77" creationId="{DC9AC1B3-3DB9-60A0-C7BE-128707AD89FB}"/>
          </ac:spMkLst>
        </pc:spChg>
      </pc:sldChg>
      <pc:sldChg chg="addSp modSp new">
        <pc:chgData name="Özgür Metin" userId="aadc10e9-fac3-4614-b05f-934eab646034" providerId="ADAL" clId="{CC5D02BE-744D-4C68-92A1-9F63AF8C705F}" dt="2025-04-07T14:56:22.118" v="220"/>
        <pc:sldMkLst>
          <pc:docMk/>
          <pc:sldMk cId="4090084931" sldId="2134959659"/>
        </pc:sldMkLst>
        <pc:spChg chg="add mod">
          <ac:chgData name="Özgür Metin" userId="aadc10e9-fac3-4614-b05f-934eab646034" providerId="ADAL" clId="{CC5D02BE-744D-4C68-92A1-9F63AF8C705F}" dt="2025-04-07T14:56:22.118" v="220"/>
          <ac:spMkLst>
            <pc:docMk/>
            <pc:sldMk cId="4090084931" sldId="2134959659"/>
            <ac:spMk id="2" creationId="{1A9C55E9-45DA-98A2-E84B-7B55486BCDFA}"/>
          </ac:spMkLst>
        </pc:spChg>
        <pc:spChg chg="mod">
          <ac:chgData name="Özgür Metin" userId="aadc10e9-fac3-4614-b05f-934eab646034" providerId="ADAL" clId="{CC5D02BE-744D-4C68-92A1-9F63AF8C705F}" dt="2025-04-07T14:56:22.118" v="220"/>
          <ac:spMkLst>
            <pc:docMk/>
            <pc:sldMk cId="4090084931" sldId="2134959659"/>
            <ac:spMk id="6" creationId="{4F92B0BF-3BFB-FFB0-A30F-98438DD33C77}"/>
          </ac:spMkLst>
        </pc:spChg>
        <pc:spChg chg="mod">
          <ac:chgData name="Özgür Metin" userId="aadc10e9-fac3-4614-b05f-934eab646034" providerId="ADAL" clId="{CC5D02BE-744D-4C68-92A1-9F63AF8C705F}" dt="2025-04-07T14:56:22.118" v="220"/>
          <ac:spMkLst>
            <pc:docMk/>
            <pc:sldMk cId="4090084931" sldId="2134959659"/>
            <ac:spMk id="14" creationId="{0DAA25C4-A31B-4226-C4F0-B9E5931774D0}"/>
          </ac:spMkLst>
        </pc:spChg>
        <pc:spChg chg="mod">
          <ac:chgData name="Özgür Metin" userId="aadc10e9-fac3-4614-b05f-934eab646034" providerId="ADAL" clId="{CC5D02BE-744D-4C68-92A1-9F63AF8C705F}" dt="2025-04-07T14:56:22.118" v="220"/>
          <ac:spMkLst>
            <pc:docMk/>
            <pc:sldMk cId="4090084931" sldId="2134959659"/>
            <ac:spMk id="16" creationId="{111C8AAC-4DE5-CCA1-670F-BF5F8AD99C7D}"/>
          </ac:spMkLst>
        </pc:spChg>
        <pc:spChg chg="mod">
          <ac:chgData name="Özgür Metin" userId="aadc10e9-fac3-4614-b05f-934eab646034" providerId="ADAL" clId="{CC5D02BE-744D-4C68-92A1-9F63AF8C705F}" dt="2025-04-07T14:56:22.118" v="220"/>
          <ac:spMkLst>
            <pc:docMk/>
            <pc:sldMk cId="4090084931" sldId="2134959659"/>
            <ac:spMk id="17" creationId="{FD4301EF-6224-289B-D76E-BD12BD408838}"/>
          </ac:spMkLst>
        </pc:spChg>
        <pc:spChg chg="mod">
          <ac:chgData name="Özgür Metin" userId="aadc10e9-fac3-4614-b05f-934eab646034" providerId="ADAL" clId="{CC5D02BE-744D-4C68-92A1-9F63AF8C705F}" dt="2025-04-07T14:56:22.118" v="220"/>
          <ac:spMkLst>
            <pc:docMk/>
            <pc:sldMk cId="4090084931" sldId="2134959659"/>
            <ac:spMk id="18" creationId="{B7DEFEB6-87C8-7203-5342-685BAAC41550}"/>
          </ac:spMkLst>
        </pc:spChg>
        <pc:spChg chg="mod">
          <ac:chgData name="Özgür Metin" userId="aadc10e9-fac3-4614-b05f-934eab646034" providerId="ADAL" clId="{CC5D02BE-744D-4C68-92A1-9F63AF8C705F}" dt="2025-04-07T14:56:22.118" v="220"/>
          <ac:spMkLst>
            <pc:docMk/>
            <pc:sldMk cId="4090084931" sldId="2134959659"/>
            <ac:spMk id="23" creationId="{1C95A494-230C-1606-1E8A-CDA88F5321F8}"/>
          </ac:spMkLst>
        </pc:spChg>
        <pc:spChg chg="mod">
          <ac:chgData name="Özgür Metin" userId="aadc10e9-fac3-4614-b05f-934eab646034" providerId="ADAL" clId="{CC5D02BE-744D-4C68-92A1-9F63AF8C705F}" dt="2025-04-07T14:56:22.118" v="220"/>
          <ac:spMkLst>
            <pc:docMk/>
            <pc:sldMk cId="4090084931" sldId="2134959659"/>
            <ac:spMk id="24" creationId="{70EA2FA1-8E03-CBC8-DABC-1EB39C9985F6}"/>
          </ac:spMkLst>
        </pc:spChg>
        <pc:spChg chg="mod">
          <ac:chgData name="Özgür Metin" userId="aadc10e9-fac3-4614-b05f-934eab646034" providerId="ADAL" clId="{CC5D02BE-744D-4C68-92A1-9F63AF8C705F}" dt="2025-04-07T14:56:22.118" v="220"/>
          <ac:spMkLst>
            <pc:docMk/>
            <pc:sldMk cId="4090084931" sldId="2134959659"/>
            <ac:spMk id="28" creationId="{64322A2A-E53E-BAA8-00C0-E3340C72DCCE}"/>
          </ac:spMkLst>
        </pc:spChg>
        <pc:spChg chg="mod">
          <ac:chgData name="Özgür Metin" userId="aadc10e9-fac3-4614-b05f-934eab646034" providerId="ADAL" clId="{CC5D02BE-744D-4C68-92A1-9F63AF8C705F}" dt="2025-04-07T14:56:22.118" v="220"/>
          <ac:spMkLst>
            <pc:docMk/>
            <pc:sldMk cId="4090084931" sldId="2134959659"/>
            <ac:spMk id="30" creationId="{253D3B36-2AD9-27B0-63E5-9A425D5C9FE7}"/>
          </ac:spMkLst>
        </pc:spChg>
      </pc:sldChg>
      <pc:sldChg chg="addSp modSp new">
        <pc:chgData name="Özgür Metin" userId="aadc10e9-fac3-4614-b05f-934eab646034" providerId="ADAL" clId="{CC5D02BE-744D-4C68-92A1-9F63AF8C705F}" dt="2025-04-07T14:56:37.404" v="222"/>
        <pc:sldMkLst>
          <pc:docMk/>
          <pc:sldMk cId="3839164533" sldId="2134959660"/>
        </pc:sldMkLst>
        <pc:spChg chg="add mod">
          <ac:chgData name="Özgür Metin" userId="aadc10e9-fac3-4614-b05f-934eab646034" providerId="ADAL" clId="{CC5D02BE-744D-4C68-92A1-9F63AF8C705F}" dt="2025-04-07T14:56:37.404" v="222"/>
          <ac:spMkLst>
            <pc:docMk/>
            <pc:sldMk cId="3839164533" sldId="2134959660"/>
            <ac:spMk id="2" creationId="{9EB47D1E-2C26-20C4-4AEA-0FF48F5AD662}"/>
          </ac:spMkLst>
        </pc:spChg>
        <pc:spChg chg="add mod">
          <ac:chgData name="Özgür Metin" userId="aadc10e9-fac3-4614-b05f-934eab646034" providerId="ADAL" clId="{CC5D02BE-744D-4C68-92A1-9F63AF8C705F}" dt="2025-04-07T14:56:37.404" v="222"/>
          <ac:spMkLst>
            <pc:docMk/>
            <pc:sldMk cId="3839164533" sldId="2134959660"/>
            <ac:spMk id="4" creationId="{850BB7FC-0FDA-3222-A65C-2CA8466BD4FD}"/>
          </ac:spMkLst>
        </pc:spChg>
        <pc:spChg chg="add mod">
          <ac:chgData name="Özgür Metin" userId="aadc10e9-fac3-4614-b05f-934eab646034" providerId="ADAL" clId="{CC5D02BE-744D-4C68-92A1-9F63AF8C705F}" dt="2025-04-07T14:56:37.404" v="222"/>
          <ac:spMkLst>
            <pc:docMk/>
            <pc:sldMk cId="3839164533" sldId="2134959660"/>
            <ac:spMk id="5" creationId="{6331BF9D-D128-BF86-A846-4A5F357FF0CC}"/>
          </ac:spMkLst>
        </pc:spChg>
        <pc:graphicFrameChg chg="add mod">
          <ac:chgData name="Özgür Metin" userId="aadc10e9-fac3-4614-b05f-934eab646034" providerId="ADAL" clId="{CC5D02BE-744D-4C68-92A1-9F63AF8C705F}" dt="2025-04-07T14:56:37.404" v="222"/>
          <ac:graphicFrameMkLst>
            <pc:docMk/>
            <pc:sldMk cId="3839164533" sldId="2134959660"/>
            <ac:graphicFrameMk id="3" creationId="{4CE4A711-29E8-5DEB-0887-86335494644D}"/>
          </ac:graphicFrameMkLst>
        </pc:graphicFrameChg>
      </pc:sldChg>
      <pc:sldChg chg="addSp modSp new">
        <pc:chgData name="Özgür Metin" userId="aadc10e9-fac3-4614-b05f-934eab646034" providerId="ADAL" clId="{CC5D02BE-744D-4C68-92A1-9F63AF8C705F}" dt="2025-04-07T14:56:46.780" v="224"/>
        <pc:sldMkLst>
          <pc:docMk/>
          <pc:sldMk cId="1768802257" sldId="2134959661"/>
        </pc:sldMkLst>
        <pc:spChg chg="add mod">
          <ac:chgData name="Özgür Metin" userId="aadc10e9-fac3-4614-b05f-934eab646034" providerId="ADAL" clId="{CC5D02BE-744D-4C68-92A1-9F63AF8C705F}" dt="2025-04-07T14:56:46.780" v="224"/>
          <ac:spMkLst>
            <pc:docMk/>
            <pc:sldMk cId="1768802257" sldId="2134959661"/>
            <ac:spMk id="2" creationId="{6AFA7671-A637-2711-C058-BFF795FE0F96}"/>
          </ac:spMkLst>
        </pc:spChg>
        <pc:spChg chg="add mod">
          <ac:chgData name="Özgür Metin" userId="aadc10e9-fac3-4614-b05f-934eab646034" providerId="ADAL" clId="{CC5D02BE-744D-4C68-92A1-9F63AF8C705F}" dt="2025-04-07T14:56:46.780" v="224"/>
          <ac:spMkLst>
            <pc:docMk/>
            <pc:sldMk cId="1768802257" sldId="2134959661"/>
            <ac:spMk id="3" creationId="{BD5B8710-CA29-1983-928D-586E8B94A65D}"/>
          </ac:spMkLst>
        </pc:spChg>
        <pc:spChg chg="mod">
          <ac:chgData name="Özgür Metin" userId="aadc10e9-fac3-4614-b05f-934eab646034" providerId="ADAL" clId="{CC5D02BE-744D-4C68-92A1-9F63AF8C705F}" dt="2025-04-07T14:56:46.780" v="224"/>
          <ac:spMkLst>
            <pc:docMk/>
            <pc:sldMk cId="1768802257" sldId="2134959661"/>
            <ac:spMk id="9" creationId="{C9F6F56B-78EF-060D-773E-EFEDAE4245E4}"/>
          </ac:spMkLst>
        </pc:spChg>
        <pc:spChg chg="mod">
          <ac:chgData name="Özgür Metin" userId="aadc10e9-fac3-4614-b05f-934eab646034" providerId="ADAL" clId="{CC5D02BE-744D-4C68-92A1-9F63AF8C705F}" dt="2025-04-07T14:56:46.780" v="224"/>
          <ac:spMkLst>
            <pc:docMk/>
            <pc:sldMk cId="1768802257" sldId="2134959661"/>
            <ac:spMk id="11" creationId="{0BB3F724-C8BA-6CD0-BDB2-7F39285645B6}"/>
          </ac:spMkLst>
        </pc:spChg>
        <pc:spChg chg="mod">
          <ac:chgData name="Özgür Metin" userId="aadc10e9-fac3-4614-b05f-934eab646034" providerId="ADAL" clId="{CC5D02BE-744D-4C68-92A1-9F63AF8C705F}" dt="2025-04-07T14:56:46.780" v="224"/>
          <ac:spMkLst>
            <pc:docMk/>
            <pc:sldMk cId="1768802257" sldId="2134959661"/>
            <ac:spMk id="16" creationId="{B11B61EC-820E-487F-58CE-41C6C9EA0D94}"/>
          </ac:spMkLst>
        </pc:spChg>
        <pc:spChg chg="mod">
          <ac:chgData name="Özgür Metin" userId="aadc10e9-fac3-4614-b05f-934eab646034" providerId="ADAL" clId="{CC5D02BE-744D-4C68-92A1-9F63AF8C705F}" dt="2025-04-07T14:56:46.780" v="224"/>
          <ac:spMkLst>
            <pc:docMk/>
            <pc:sldMk cId="1768802257" sldId="2134959661"/>
            <ac:spMk id="18" creationId="{94F7B845-6AB8-3765-B9B7-11237C343848}"/>
          </ac:spMkLst>
        </pc:spChg>
        <pc:spChg chg="add mod">
          <ac:chgData name="Özgür Metin" userId="aadc10e9-fac3-4614-b05f-934eab646034" providerId="ADAL" clId="{CC5D02BE-744D-4C68-92A1-9F63AF8C705F}" dt="2025-04-07T14:56:46.780" v="224"/>
          <ac:spMkLst>
            <pc:docMk/>
            <pc:sldMk cId="1768802257" sldId="2134959661"/>
            <ac:spMk id="19" creationId="{123B8D11-CE63-B944-FF8E-350C04020230}"/>
          </ac:spMkLst>
        </pc:spChg>
        <pc:picChg chg="add mod">
          <ac:chgData name="Özgür Metin" userId="aadc10e9-fac3-4614-b05f-934eab646034" providerId="ADAL" clId="{CC5D02BE-744D-4C68-92A1-9F63AF8C705F}" dt="2025-04-07T14:56:46.780" v="224"/>
          <ac:picMkLst>
            <pc:docMk/>
            <pc:sldMk cId="1768802257" sldId="2134959661"/>
            <ac:picMk id="4" creationId="{39DBCF84-12FB-2CCA-5FA8-57D7FC3FED99}"/>
          </ac:picMkLst>
        </pc:picChg>
        <pc:picChg chg="mod">
          <ac:chgData name="Özgür Metin" userId="aadc10e9-fac3-4614-b05f-934eab646034" providerId="ADAL" clId="{CC5D02BE-744D-4C68-92A1-9F63AF8C705F}" dt="2025-04-07T14:56:46.780" v="224"/>
          <ac:picMkLst>
            <pc:docMk/>
            <pc:sldMk cId="1768802257" sldId="2134959661"/>
            <ac:picMk id="8" creationId="{30F623D5-B102-AD07-EF7D-583D4F7DA794}"/>
          </ac:picMkLst>
        </pc:picChg>
        <pc:picChg chg="mod">
          <ac:chgData name="Özgür Metin" userId="aadc10e9-fac3-4614-b05f-934eab646034" providerId="ADAL" clId="{CC5D02BE-744D-4C68-92A1-9F63AF8C705F}" dt="2025-04-07T14:56:46.780" v="224"/>
          <ac:picMkLst>
            <pc:docMk/>
            <pc:sldMk cId="1768802257" sldId="2134959661"/>
            <ac:picMk id="10" creationId="{8D04DA73-ED71-9DFE-6458-B81013ECAC60}"/>
          </ac:picMkLst>
        </pc:picChg>
      </pc:sldChg>
      <pc:sldChg chg="addSp modSp new">
        <pc:chgData name="Özgür Metin" userId="aadc10e9-fac3-4614-b05f-934eab646034" providerId="ADAL" clId="{CC5D02BE-744D-4C68-92A1-9F63AF8C705F}" dt="2025-04-07T14:56:55.303" v="226"/>
        <pc:sldMkLst>
          <pc:docMk/>
          <pc:sldMk cId="1851904804" sldId="2134959662"/>
        </pc:sldMkLst>
        <pc:spChg chg="add mod">
          <ac:chgData name="Özgür Metin" userId="aadc10e9-fac3-4614-b05f-934eab646034" providerId="ADAL" clId="{CC5D02BE-744D-4C68-92A1-9F63AF8C705F}" dt="2025-04-07T14:56:55.303" v="226"/>
          <ac:spMkLst>
            <pc:docMk/>
            <pc:sldMk cId="1851904804" sldId="2134959662"/>
            <ac:spMk id="2" creationId="{885458FC-2819-2EA1-9B21-D602BE346F6F}"/>
          </ac:spMkLst>
        </pc:spChg>
        <pc:spChg chg="mod">
          <ac:chgData name="Özgür Metin" userId="aadc10e9-fac3-4614-b05f-934eab646034" providerId="ADAL" clId="{CC5D02BE-744D-4C68-92A1-9F63AF8C705F}" dt="2025-04-07T14:56:55.303" v="226"/>
          <ac:spMkLst>
            <pc:docMk/>
            <pc:sldMk cId="1851904804" sldId="2134959662"/>
            <ac:spMk id="4" creationId="{4C13646A-F770-BDDF-2C0F-F3A4428704CC}"/>
          </ac:spMkLst>
        </pc:spChg>
        <pc:spChg chg="mod">
          <ac:chgData name="Özgür Metin" userId="aadc10e9-fac3-4614-b05f-934eab646034" providerId="ADAL" clId="{CC5D02BE-744D-4C68-92A1-9F63AF8C705F}" dt="2025-04-07T14:56:55.303" v="226"/>
          <ac:spMkLst>
            <pc:docMk/>
            <pc:sldMk cId="1851904804" sldId="2134959662"/>
            <ac:spMk id="5" creationId="{7E974EC1-78F4-ABD6-9E25-3B4421F75C87}"/>
          </ac:spMkLst>
        </pc:spChg>
        <pc:spChg chg="mod">
          <ac:chgData name="Özgür Metin" userId="aadc10e9-fac3-4614-b05f-934eab646034" providerId="ADAL" clId="{CC5D02BE-744D-4C68-92A1-9F63AF8C705F}" dt="2025-04-07T14:56:55.303" v="226"/>
          <ac:spMkLst>
            <pc:docMk/>
            <pc:sldMk cId="1851904804" sldId="2134959662"/>
            <ac:spMk id="7" creationId="{17321446-CFFA-179E-DF8E-3DBADAE6BAF6}"/>
          </ac:spMkLst>
        </pc:spChg>
        <pc:spChg chg="mod">
          <ac:chgData name="Özgür Metin" userId="aadc10e9-fac3-4614-b05f-934eab646034" providerId="ADAL" clId="{CC5D02BE-744D-4C68-92A1-9F63AF8C705F}" dt="2025-04-07T14:56:55.303" v="226"/>
          <ac:spMkLst>
            <pc:docMk/>
            <pc:sldMk cId="1851904804" sldId="2134959662"/>
            <ac:spMk id="8" creationId="{0E996186-7883-8095-91FD-B137AC861664}"/>
          </ac:spMkLst>
        </pc:spChg>
        <pc:spChg chg="mod">
          <ac:chgData name="Özgür Metin" userId="aadc10e9-fac3-4614-b05f-934eab646034" providerId="ADAL" clId="{CC5D02BE-744D-4C68-92A1-9F63AF8C705F}" dt="2025-04-07T14:56:55.303" v="226"/>
          <ac:spMkLst>
            <pc:docMk/>
            <pc:sldMk cId="1851904804" sldId="2134959662"/>
            <ac:spMk id="9" creationId="{FD6C043D-D574-8767-27B1-66A95284344D}"/>
          </ac:spMkLst>
        </pc:spChg>
        <pc:spChg chg="mod">
          <ac:chgData name="Özgür Metin" userId="aadc10e9-fac3-4614-b05f-934eab646034" providerId="ADAL" clId="{CC5D02BE-744D-4C68-92A1-9F63AF8C705F}" dt="2025-04-07T14:56:55.303" v="226"/>
          <ac:spMkLst>
            <pc:docMk/>
            <pc:sldMk cId="1851904804" sldId="2134959662"/>
            <ac:spMk id="10" creationId="{ED05350A-A5B5-4322-3E5D-80928C341F3A}"/>
          </ac:spMkLst>
        </pc:spChg>
        <pc:spChg chg="mod">
          <ac:chgData name="Özgür Metin" userId="aadc10e9-fac3-4614-b05f-934eab646034" providerId="ADAL" clId="{CC5D02BE-744D-4C68-92A1-9F63AF8C705F}" dt="2025-04-07T14:56:55.303" v="226"/>
          <ac:spMkLst>
            <pc:docMk/>
            <pc:sldMk cId="1851904804" sldId="2134959662"/>
            <ac:spMk id="11" creationId="{8FE2262B-2BCC-0A1C-611D-004751187AF1}"/>
          </ac:spMkLst>
        </pc:spChg>
        <pc:spChg chg="mod">
          <ac:chgData name="Özgür Metin" userId="aadc10e9-fac3-4614-b05f-934eab646034" providerId="ADAL" clId="{CC5D02BE-744D-4C68-92A1-9F63AF8C705F}" dt="2025-04-07T14:56:55.303" v="226"/>
          <ac:spMkLst>
            <pc:docMk/>
            <pc:sldMk cId="1851904804" sldId="2134959662"/>
            <ac:spMk id="12" creationId="{C48C55B2-F186-E51A-F8E7-1A1DE4F29831}"/>
          </ac:spMkLst>
        </pc:spChg>
        <pc:spChg chg="add mod">
          <ac:chgData name="Özgür Metin" userId="aadc10e9-fac3-4614-b05f-934eab646034" providerId="ADAL" clId="{CC5D02BE-744D-4C68-92A1-9F63AF8C705F}" dt="2025-04-07T14:56:55.303" v="226"/>
          <ac:spMkLst>
            <pc:docMk/>
            <pc:sldMk cId="1851904804" sldId="2134959662"/>
            <ac:spMk id="20" creationId="{87835518-1FCA-AB83-EEEA-16DC35088F88}"/>
          </ac:spMkLst>
        </pc:spChg>
      </pc:sldChg>
      <pc:sldChg chg="addSp modSp new">
        <pc:chgData name="Özgür Metin" userId="aadc10e9-fac3-4614-b05f-934eab646034" providerId="ADAL" clId="{CC5D02BE-744D-4C68-92A1-9F63AF8C705F}" dt="2025-04-07T14:57:06.040" v="228"/>
        <pc:sldMkLst>
          <pc:docMk/>
          <pc:sldMk cId="3300309884" sldId="2134959663"/>
        </pc:sldMkLst>
        <pc:spChg chg="mod">
          <ac:chgData name="Özgür Metin" userId="aadc10e9-fac3-4614-b05f-934eab646034" providerId="ADAL" clId="{CC5D02BE-744D-4C68-92A1-9F63AF8C705F}" dt="2025-04-07T14:57:06.040" v="228"/>
          <ac:spMkLst>
            <pc:docMk/>
            <pc:sldMk cId="3300309884" sldId="2134959663"/>
            <ac:spMk id="6" creationId="{75C8F9F5-9819-EC9D-82B3-D86891ECB95F}"/>
          </ac:spMkLst>
        </pc:spChg>
        <pc:spChg chg="mod">
          <ac:chgData name="Özgür Metin" userId="aadc10e9-fac3-4614-b05f-934eab646034" providerId="ADAL" clId="{CC5D02BE-744D-4C68-92A1-9F63AF8C705F}" dt="2025-04-07T14:57:06.040" v="228"/>
          <ac:spMkLst>
            <pc:docMk/>
            <pc:sldMk cId="3300309884" sldId="2134959663"/>
            <ac:spMk id="13" creationId="{BF7D266A-F076-4F6B-7EC7-EACC87F3F117}"/>
          </ac:spMkLst>
        </pc:spChg>
        <pc:spChg chg="mod">
          <ac:chgData name="Özgür Metin" userId="aadc10e9-fac3-4614-b05f-934eab646034" providerId="ADAL" clId="{CC5D02BE-744D-4C68-92A1-9F63AF8C705F}" dt="2025-04-07T14:57:06.040" v="228"/>
          <ac:spMkLst>
            <pc:docMk/>
            <pc:sldMk cId="3300309884" sldId="2134959663"/>
            <ac:spMk id="15" creationId="{5115990B-E3A9-6B11-64F6-59E14A56B7B7}"/>
          </ac:spMkLst>
        </pc:spChg>
        <pc:spChg chg="mod">
          <ac:chgData name="Özgür Metin" userId="aadc10e9-fac3-4614-b05f-934eab646034" providerId="ADAL" clId="{CC5D02BE-744D-4C68-92A1-9F63AF8C705F}" dt="2025-04-07T14:57:06.040" v="228"/>
          <ac:spMkLst>
            <pc:docMk/>
            <pc:sldMk cId="3300309884" sldId="2134959663"/>
            <ac:spMk id="18" creationId="{346F5D44-2010-74CA-BF63-4892C99C339A}"/>
          </ac:spMkLst>
        </pc:spChg>
        <pc:spChg chg="mod">
          <ac:chgData name="Özgür Metin" userId="aadc10e9-fac3-4614-b05f-934eab646034" providerId="ADAL" clId="{CC5D02BE-744D-4C68-92A1-9F63AF8C705F}" dt="2025-04-07T14:57:06.040" v="228"/>
          <ac:spMkLst>
            <pc:docMk/>
            <pc:sldMk cId="3300309884" sldId="2134959663"/>
            <ac:spMk id="19" creationId="{FDB88A5A-5C58-2516-979E-092D8D5E75BC}"/>
          </ac:spMkLst>
        </pc:spChg>
        <pc:spChg chg="mod">
          <ac:chgData name="Özgür Metin" userId="aadc10e9-fac3-4614-b05f-934eab646034" providerId="ADAL" clId="{CC5D02BE-744D-4C68-92A1-9F63AF8C705F}" dt="2025-04-07T14:57:06.040" v="228"/>
          <ac:spMkLst>
            <pc:docMk/>
            <pc:sldMk cId="3300309884" sldId="2134959663"/>
            <ac:spMk id="20" creationId="{3B4634B0-C158-5F23-4316-8148C8868460}"/>
          </ac:spMkLst>
        </pc:spChg>
        <pc:spChg chg="mod">
          <ac:chgData name="Özgür Metin" userId="aadc10e9-fac3-4614-b05f-934eab646034" providerId="ADAL" clId="{CC5D02BE-744D-4C68-92A1-9F63AF8C705F}" dt="2025-04-07T14:57:06.040" v="228"/>
          <ac:spMkLst>
            <pc:docMk/>
            <pc:sldMk cId="3300309884" sldId="2134959663"/>
            <ac:spMk id="25" creationId="{95CD9047-A552-36B7-666C-908ABF9F945A}"/>
          </ac:spMkLst>
        </pc:spChg>
        <pc:spChg chg="mod">
          <ac:chgData name="Özgür Metin" userId="aadc10e9-fac3-4614-b05f-934eab646034" providerId="ADAL" clId="{CC5D02BE-744D-4C68-92A1-9F63AF8C705F}" dt="2025-04-07T14:57:06.040" v="228"/>
          <ac:spMkLst>
            <pc:docMk/>
            <pc:sldMk cId="3300309884" sldId="2134959663"/>
            <ac:spMk id="27" creationId="{0C5C6D94-E0DE-259A-38CA-746D483CD701}"/>
          </ac:spMkLst>
        </pc:spChg>
        <pc:spChg chg="add mod">
          <ac:chgData name="Özgür Metin" userId="aadc10e9-fac3-4614-b05f-934eab646034" providerId="ADAL" clId="{CC5D02BE-744D-4C68-92A1-9F63AF8C705F}" dt="2025-04-07T14:57:06.040" v="228"/>
          <ac:spMkLst>
            <pc:docMk/>
            <pc:sldMk cId="3300309884" sldId="2134959663"/>
            <ac:spMk id="38" creationId="{65AA12FE-E928-4556-181A-163CD0B67F11}"/>
          </ac:spMkLst>
        </pc:spChg>
        <pc:spChg chg="add mod">
          <ac:chgData name="Özgür Metin" userId="aadc10e9-fac3-4614-b05f-934eab646034" providerId="ADAL" clId="{CC5D02BE-744D-4C68-92A1-9F63AF8C705F}" dt="2025-04-07T14:57:06.040" v="228"/>
          <ac:spMkLst>
            <pc:docMk/>
            <pc:sldMk cId="3300309884" sldId="2134959663"/>
            <ac:spMk id="39" creationId="{3174B7DA-5201-5B53-3DF6-CF6A8AD25E83}"/>
          </ac:spMkLst>
        </pc:spChg>
      </pc:sldChg>
      <pc:sldChg chg="addSp modSp new">
        <pc:chgData name="Özgür Metin" userId="aadc10e9-fac3-4614-b05f-934eab646034" providerId="ADAL" clId="{CC5D02BE-744D-4C68-92A1-9F63AF8C705F}" dt="2025-04-07T14:57:23.768" v="230"/>
        <pc:sldMkLst>
          <pc:docMk/>
          <pc:sldMk cId="3339927092" sldId="2134959664"/>
        </pc:sldMkLst>
        <pc:spChg chg="mod">
          <ac:chgData name="Özgür Metin" userId="aadc10e9-fac3-4614-b05f-934eab646034" providerId="ADAL" clId="{CC5D02BE-744D-4C68-92A1-9F63AF8C705F}" dt="2025-04-07T14:57:23.768" v="230"/>
          <ac:spMkLst>
            <pc:docMk/>
            <pc:sldMk cId="3339927092" sldId="2134959664"/>
            <ac:spMk id="9" creationId="{C19A3C84-C507-7A8F-B970-A2A5FDCA49DF}"/>
          </ac:spMkLst>
        </pc:spChg>
        <pc:spChg chg="mod">
          <ac:chgData name="Özgür Metin" userId="aadc10e9-fac3-4614-b05f-934eab646034" providerId="ADAL" clId="{CC5D02BE-744D-4C68-92A1-9F63AF8C705F}" dt="2025-04-07T14:57:23.768" v="230"/>
          <ac:spMkLst>
            <pc:docMk/>
            <pc:sldMk cId="3339927092" sldId="2134959664"/>
            <ac:spMk id="10" creationId="{1ECE0FD0-7DEE-AF28-8EE3-4F1CBC983446}"/>
          </ac:spMkLst>
        </pc:spChg>
        <pc:spChg chg="mod">
          <ac:chgData name="Özgür Metin" userId="aadc10e9-fac3-4614-b05f-934eab646034" providerId="ADAL" clId="{CC5D02BE-744D-4C68-92A1-9F63AF8C705F}" dt="2025-04-07T14:57:23.768" v="230"/>
          <ac:spMkLst>
            <pc:docMk/>
            <pc:sldMk cId="3339927092" sldId="2134959664"/>
            <ac:spMk id="17" creationId="{6E050C73-6A50-7D66-542F-12ECAA3A7F9E}"/>
          </ac:spMkLst>
        </pc:spChg>
        <pc:spChg chg="mod">
          <ac:chgData name="Özgür Metin" userId="aadc10e9-fac3-4614-b05f-934eab646034" providerId="ADAL" clId="{CC5D02BE-744D-4C68-92A1-9F63AF8C705F}" dt="2025-04-07T14:57:23.768" v="230"/>
          <ac:spMkLst>
            <pc:docMk/>
            <pc:sldMk cId="3339927092" sldId="2134959664"/>
            <ac:spMk id="20" creationId="{2973E8BA-BCFD-7786-AF4A-8E4C4775D303}"/>
          </ac:spMkLst>
        </pc:spChg>
        <pc:spChg chg="mod">
          <ac:chgData name="Özgür Metin" userId="aadc10e9-fac3-4614-b05f-934eab646034" providerId="ADAL" clId="{CC5D02BE-744D-4C68-92A1-9F63AF8C705F}" dt="2025-04-07T14:57:23.768" v="230"/>
          <ac:spMkLst>
            <pc:docMk/>
            <pc:sldMk cId="3339927092" sldId="2134959664"/>
            <ac:spMk id="21" creationId="{30B15011-FBFF-DFF3-EF17-D973C6F7C30D}"/>
          </ac:spMkLst>
        </pc:spChg>
        <pc:spChg chg="mod">
          <ac:chgData name="Özgür Metin" userId="aadc10e9-fac3-4614-b05f-934eab646034" providerId="ADAL" clId="{CC5D02BE-744D-4C68-92A1-9F63AF8C705F}" dt="2025-04-07T14:57:23.768" v="230"/>
          <ac:spMkLst>
            <pc:docMk/>
            <pc:sldMk cId="3339927092" sldId="2134959664"/>
            <ac:spMk id="22" creationId="{5B9E7E60-BA1A-3E7E-1A1D-69557F3D7170}"/>
          </ac:spMkLst>
        </pc:spChg>
        <pc:spChg chg="mod">
          <ac:chgData name="Özgür Metin" userId="aadc10e9-fac3-4614-b05f-934eab646034" providerId="ADAL" clId="{CC5D02BE-744D-4C68-92A1-9F63AF8C705F}" dt="2025-04-07T14:57:23.768" v="230"/>
          <ac:spMkLst>
            <pc:docMk/>
            <pc:sldMk cId="3339927092" sldId="2134959664"/>
            <ac:spMk id="23" creationId="{490576FF-B6D8-36A6-4BB0-5C36A32501EA}"/>
          </ac:spMkLst>
        </pc:spChg>
        <pc:spChg chg="mod">
          <ac:chgData name="Özgür Metin" userId="aadc10e9-fac3-4614-b05f-934eab646034" providerId="ADAL" clId="{CC5D02BE-744D-4C68-92A1-9F63AF8C705F}" dt="2025-04-07T14:57:23.768" v="230"/>
          <ac:spMkLst>
            <pc:docMk/>
            <pc:sldMk cId="3339927092" sldId="2134959664"/>
            <ac:spMk id="24" creationId="{A9443879-D155-6EF8-C218-B1F5A062FA96}"/>
          </ac:spMkLst>
        </pc:spChg>
        <pc:spChg chg="add mod">
          <ac:chgData name="Özgür Metin" userId="aadc10e9-fac3-4614-b05f-934eab646034" providerId="ADAL" clId="{CC5D02BE-744D-4C68-92A1-9F63AF8C705F}" dt="2025-04-07T14:57:23.768" v="230"/>
          <ac:spMkLst>
            <pc:docMk/>
            <pc:sldMk cId="3339927092" sldId="2134959664"/>
            <ac:spMk id="27" creationId="{CF22EED5-E0C2-0FE9-CF91-91ACEFA769CD}"/>
          </ac:spMkLst>
        </pc:spChg>
        <pc:spChg chg="add mod">
          <ac:chgData name="Özgür Metin" userId="aadc10e9-fac3-4614-b05f-934eab646034" providerId="ADAL" clId="{CC5D02BE-744D-4C68-92A1-9F63AF8C705F}" dt="2025-04-07T14:57:23.768" v="230"/>
          <ac:spMkLst>
            <pc:docMk/>
            <pc:sldMk cId="3339927092" sldId="2134959664"/>
            <ac:spMk id="29" creationId="{45663C72-BF45-FD25-8138-1A13515AEB33}"/>
          </ac:spMkLst>
        </pc:spChg>
      </pc:sldChg>
      <pc:sldChg chg="addSp modSp new">
        <pc:chgData name="Özgür Metin" userId="aadc10e9-fac3-4614-b05f-934eab646034" providerId="ADAL" clId="{CC5D02BE-744D-4C68-92A1-9F63AF8C705F}" dt="2025-04-07T14:57:33.342" v="232"/>
        <pc:sldMkLst>
          <pc:docMk/>
          <pc:sldMk cId="493876297" sldId="2134959665"/>
        </pc:sldMkLst>
        <pc:spChg chg="mod">
          <ac:chgData name="Özgür Metin" userId="aadc10e9-fac3-4614-b05f-934eab646034" providerId="ADAL" clId="{CC5D02BE-744D-4C68-92A1-9F63AF8C705F}" dt="2025-04-07T14:57:33.342" v="232"/>
          <ac:spMkLst>
            <pc:docMk/>
            <pc:sldMk cId="493876297" sldId="2134959665"/>
            <ac:spMk id="8" creationId="{68EAE615-434F-1407-F3AC-5B14ED47DDDF}"/>
          </ac:spMkLst>
        </pc:spChg>
        <pc:spChg chg="mod">
          <ac:chgData name="Özgür Metin" userId="aadc10e9-fac3-4614-b05f-934eab646034" providerId="ADAL" clId="{CC5D02BE-744D-4C68-92A1-9F63AF8C705F}" dt="2025-04-07T14:57:33.342" v="232"/>
          <ac:spMkLst>
            <pc:docMk/>
            <pc:sldMk cId="493876297" sldId="2134959665"/>
            <ac:spMk id="10" creationId="{7573F251-4FC6-2915-42B1-600E15002534}"/>
          </ac:spMkLst>
        </pc:spChg>
        <pc:spChg chg="mod">
          <ac:chgData name="Özgür Metin" userId="aadc10e9-fac3-4614-b05f-934eab646034" providerId="ADAL" clId="{CC5D02BE-744D-4C68-92A1-9F63AF8C705F}" dt="2025-04-07T14:57:33.342" v="232"/>
          <ac:spMkLst>
            <pc:docMk/>
            <pc:sldMk cId="493876297" sldId="2134959665"/>
            <ac:spMk id="11" creationId="{28B4E809-94AB-3AA8-AB77-1B0B677915BF}"/>
          </ac:spMkLst>
        </pc:spChg>
        <pc:spChg chg="mod">
          <ac:chgData name="Özgür Metin" userId="aadc10e9-fac3-4614-b05f-934eab646034" providerId="ADAL" clId="{CC5D02BE-744D-4C68-92A1-9F63AF8C705F}" dt="2025-04-07T14:57:33.342" v="232"/>
          <ac:spMkLst>
            <pc:docMk/>
            <pc:sldMk cId="493876297" sldId="2134959665"/>
            <ac:spMk id="14" creationId="{D3D99A12-8D63-035F-B8BA-25734BA4ADE2}"/>
          </ac:spMkLst>
        </pc:spChg>
        <pc:spChg chg="mod">
          <ac:chgData name="Özgür Metin" userId="aadc10e9-fac3-4614-b05f-934eab646034" providerId="ADAL" clId="{CC5D02BE-744D-4C68-92A1-9F63AF8C705F}" dt="2025-04-07T14:57:33.342" v="232"/>
          <ac:spMkLst>
            <pc:docMk/>
            <pc:sldMk cId="493876297" sldId="2134959665"/>
            <ac:spMk id="15" creationId="{E05B95B7-7F40-B2C1-604C-4274007FCC34}"/>
          </ac:spMkLst>
        </pc:spChg>
        <pc:spChg chg="mod">
          <ac:chgData name="Özgür Metin" userId="aadc10e9-fac3-4614-b05f-934eab646034" providerId="ADAL" clId="{CC5D02BE-744D-4C68-92A1-9F63AF8C705F}" dt="2025-04-07T14:57:33.342" v="232"/>
          <ac:spMkLst>
            <pc:docMk/>
            <pc:sldMk cId="493876297" sldId="2134959665"/>
            <ac:spMk id="16" creationId="{A81394CE-8DBD-336A-9DD0-2D645CD1F35D}"/>
          </ac:spMkLst>
        </pc:spChg>
        <pc:spChg chg="mod">
          <ac:chgData name="Özgür Metin" userId="aadc10e9-fac3-4614-b05f-934eab646034" providerId="ADAL" clId="{CC5D02BE-744D-4C68-92A1-9F63AF8C705F}" dt="2025-04-07T14:57:33.342" v="232"/>
          <ac:spMkLst>
            <pc:docMk/>
            <pc:sldMk cId="493876297" sldId="2134959665"/>
            <ac:spMk id="17" creationId="{B0D48764-865B-607C-3EBF-A5E58EAA3A5E}"/>
          </ac:spMkLst>
        </pc:spChg>
        <pc:spChg chg="mod">
          <ac:chgData name="Özgür Metin" userId="aadc10e9-fac3-4614-b05f-934eab646034" providerId="ADAL" clId="{CC5D02BE-744D-4C68-92A1-9F63AF8C705F}" dt="2025-04-07T14:57:33.342" v="232"/>
          <ac:spMkLst>
            <pc:docMk/>
            <pc:sldMk cId="493876297" sldId="2134959665"/>
            <ac:spMk id="20" creationId="{B9F29A78-705D-81BD-AC86-ABEC58C894AD}"/>
          </ac:spMkLst>
        </pc:spChg>
        <pc:spChg chg="add mod">
          <ac:chgData name="Özgür Metin" userId="aadc10e9-fac3-4614-b05f-934eab646034" providerId="ADAL" clId="{CC5D02BE-744D-4C68-92A1-9F63AF8C705F}" dt="2025-04-07T14:57:33.342" v="232"/>
          <ac:spMkLst>
            <pc:docMk/>
            <pc:sldMk cId="493876297" sldId="2134959665"/>
            <ac:spMk id="22" creationId="{0BB0729A-6C8D-32D1-8E35-FDCFFE48870A}"/>
          </ac:spMkLst>
        </pc:spChg>
        <pc:spChg chg="add mod">
          <ac:chgData name="Özgür Metin" userId="aadc10e9-fac3-4614-b05f-934eab646034" providerId="ADAL" clId="{CC5D02BE-744D-4C68-92A1-9F63AF8C705F}" dt="2025-04-07T14:57:33.342" v="232"/>
          <ac:spMkLst>
            <pc:docMk/>
            <pc:sldMk cId="493876297" sldId="2134959665"/>
            <ac:spMk id="24" creationId="{AD92D032-0A2F-8A0D-C785-A5C3B3A9E991}"/>
          </ac:spMkLst>
        </pc:spChg>
      </pc:sldChg>
      <pc:sldChg chg="addSp modSp new">
        <pc:chgData name="Özgür Metin" userId="aadc10e9-fac3-4614-b05f-934eab646034" providerId="ADAL" clId="{CC5D02BE-744D-4C68-92A1-9F63AF8C705F}" dt="2025-04-07T14:57:50.758" v="234"/>
        <pc:sldMkLst>
          <pc:docMk/>
          <pc:sldMk cId="3445184426" sldId="2134959666"/>
        </pc:sldMkLst>
        <pc:spChg chg="add mod">
          <ac:chgData name="Özgür Metin" userId="aadc10e9-fac3-4614-b05f-934eab646034" providerId="ADAL" clId="{CC5D02BE-744D-4C68-92A1-9F63AF8C705F}" dt="2025-04-07T14:57:50.758" v="234"/>
          <ac:spMkLst>
            <pc:docMk/>
            <pc:sldMk cId="3445184426" sldId="2134959666"/>
            <ac:spMk id="2" creationId="{E9FE8D1B-217D-C511-1D53-3701543000C2}"/>
          </ac:spMkLst>
        </pc:spChg>
        <pc:spChg chg="mod">
          <ac:chgData name="Özgür Metin" userId="aadc10e9-fac3-4614-b05f-934eab646034" providerId="ADAL" clId="{CC5D02BE-744D-4C68-92A1-9F63AF8C705F}" dt="2025-04-07T14:57:50.758" v="234"/>
          <ac:spMkLst>
            <pc:docMk/>
            <pc:sldMk cId="3445184426" sldId="2134959666"/>
            <ac:spMk id="13" creationId="{62BE6959-2BA3-B822-7CCE-8ED913F539B5}"/>
          </ac:spMkLst>
        </pc:spChg>
        <pc:spChg chg="mod">
          <ac:chgData name="Özgür Metin" userId="aadc10e9-fac3-4614-b05f-934eab646034" providerId="ADAL" clId="{CC5D02BE-744D-4C68-92A1-9F63AF8C705F}" dt="2025-04-07T14:57:50.758" v="234"/>
          <ac:spMkLst>
            <pc:docMk/>
            <pc:sldMk cId="3445184426" sldId="2134959666"/>
            <ac:spMk id="15" creationId="{771324FE-8F87-815E-4796-4F79FF34EE35}"/>
          </ac:spMkLst>
        </pc:spChg>
        <pc:spChg chg="mod">
          <ac:chgData name="Özgür Metin" userId="aadc10e9-fac3-4614-b05f-934eab646034" providerId="ADAL" clId="{CC5D02BE-744D-4C68-92A1-9F63AF8C705F}" dt="2025-04-07T14:57:50.758" v="234"/>
          <ac:spMkLst>
            <pc:docMk/>
            <pc:sldMk cId="3445184426" sldId="2134959666"/>
            <ac:spMk id="19" creationId="{04615868-1620-DC16-EFA0-A25D03D16F16}"/>
          </ac:spMkLst>
        </pc:spChg>
        <pc:spChg chg="mod">
          <ac:chgData name="Özgür Metin" userId="aadc10e9-fac3-4614-b05f-934eab646034" providerId="ADAL" clId="{CC5D02BE-744D-4C68-92A1-9F63AF8C705F}" dt="2025-04-07T14:57:50.758" v="234"/>
          <ac:spMkLst>
            <pc:docMk/>
            <pc:sldMk cId="3445184426" sldId="2134959666"/>
            <ac:spMk id="25" creationId="{AD0435C2-9B03-07B3-903E-A526040A7BA7}"/>
          </ac:spMkLst>
        </pc:spChg>
        <pc:spChg chg="mod">
          <ac:chgData name="Özgür Metin" userId="aadc10e9-fac3-4614-b05f-934eab646034" providerId="ADAL" clId="{CC5D02BE-744D-4C68-92A1-9F63AF8C705F}" dt="2025-04-07T14:57:50.758" v="234"/>
          <ac:spMkLst>
            <pc:docMk/>
            <pc:sldMk cId="3445184426" sldId="2134959666"/>
            <ac:spMk id="28" creationId="{55714ED3-D482-938B-798E-D798E116D3A2}"/>
          </ac:spMkLst>
        </pc:spChg>
        <pc:spChg chg="mod">
          <ac:chgData name="Özgür Metin" userId="aadc10e9-fac3-4614-b05f-934eab646034" providerId="ADAL" clId="{CC5D02BE-744D-4C68-92A1-9F63AF8C705F}" dt="2025-04-07T14:57:50.758" v="234"/>
          <ac:spMkLst>
            <pc:docMk/>
            <pc:sldMk cId="3445184426" sldId="2134959666"/>
            <ac:spMk id="35" creationId="{8EB58147-B42F-3949-F952-2E33BD59B71F}"/>
          </ac:spMkLst>
        </pc:spChg>
        <pc:spChg chg="add mod">
          <ac:chgData name="Özgür Metin" userId="aadc10e9-fac3-4614-b05f-934eab646034" providerId="ADAL" clId="{CC5D02BE-744D-4C68-92A1-9F63AF8C705F}" dt="2025-04-07T14:57:50.758" v="234"/>
          <ac:spMkLst>
            <pc:docMk/>
            <pc:sldMk cId="3445184426" sldId="2134959666"/>
            <ac:spMk id="40" creationId="{5F22B876-DE94-9D34-85F4-E5928B5C74D7}"/>
          </ac:spMkLst>
        </pc:spChg>
        <pc:spChg chg="add mod">
          <ac:chgData name="Özgür Metin" userId="aadc10e9-fac3-4614-b05f-934eab646034" providerId="ADAL" clId="{CC5D02BE-744D-4C68-92A1-9F63AF8C705F}" dt="2025-04-07T14:57:50.758" v="234"/>
          <ac:spMkLst>
            <pc:docMk/>
            <pc:sldMk cId="3445184426" sldId="2134959666"/>
            <ac:spMk id="41" creationId="{8D90D42C-C901-9667-B4AD-BDB5241E2BCE}"/>
          </ac:spMkLst>
        </pc:spChg>
        <pc:spChg chg="add mod">
          <ac:chgData name="Özgür Metin" userId="aadc10e9-fac3-4614-b05f-934eab646034" providerId="ADAL" clId="{CC5D02BE-744D-4C68-92A1-9F63AF8C705F}" dt="2025-04-07T14:57:50.758" v="234"/>
          <ac:spMkLst>
            <pc:docMk/>
            <pc:sldMk cId="3445184426" sldId="2134959666"/>
            <ac:spMk id="43" creationId="{1F2047ED-B463-913F-96CF-7B1E940346CC}"/>
          </ac:spMkLst>
        </pc:spChg>
      </pc:sldChg>
      <pc:sldChg chg="addSp modSp new">
        <pc:chgData name="Özgür Metin" userId="aadc10e9-fac3-4614-b05f-934eab646034" providerId="ADAL" clId="{CC5D02BE-744D-4C68-92A1-9F63AF8C705F}" dt="2025-04-07T14:58:17.028" v="236"/>
        <pc:sldMkLst>
          <pc:docMk/>
          <pc:sldMk cId="2851201731" sldId="2134959667"/>
        </pc:sldMkLst>
        <pc:spChg chg="add mod">
          <ac:chgData name="Özgür Metin" userId="aadc10e9-fac3-4614-b05f-934eab646034" providerId="ADAL" clId="{CC5D02BE-744D-4C68-92A1-9F63AF8C705F}" dt="2025-04-07T14:58:17.028" v="236"/>
          <ac:spMkLst>
            <pc:docMk/>
            <pc:sldMk cId="2851201731" sldId="2134959667"/>
            <ac:spMk id="5" creationId="{EE3D3C14-491A-AB0B-E76C-57B6004F6A76}"/>
          </ac:spMkLst>
        </pc:spChg>
        <pc:spChg chg="add mod">
          <ac:chgData name="Özgür Metin" userId="aadc10e9-fac3-4614-b05f-934eab646034" providerId="ADAL" clId="{CC5D02BE-744D-4C68-92A1-9F63AF8C705F}" dt="2025-04-07T14:58:17.028" v="236"/>
          <ac:spMkLst>
            <pc:docMk/>
            <pc:sldMk cId="2851201731" sldId="2134959667"/>
            <ac:spMk id="6" creationId="{81AC70BC-3292-96DA-FB4E-C60EA751B060}"/>
          </ac:spMkLst>
        </pc:spChg>
        <pc:spChg chg="add mod">
          <ac:chgData name="Özgür Metin" userId="aadc10e9-fac3-4614-b05f-934eab646034" providerId="ADAL" clId="{CC5D02BE-744D-4C68-92A1-9F63AF8C705F}" dt="2025-04-07T14:58:17.028" v="236"/>
          <ac:spMkLst>
            <pc:docMk/>
            <pc:sldMk cId="2851201731" sldId="2134959667"/>
            <ac:spMk id="7" creationId="{123DD8D0-00E6-A0DF-1AAA-9EABB95FA198}"/>
          </ac:spMkLst>
        </pc:spChg>
        <pc:spChg chg="add mod">
          <ac:chgData name="Özgür Metin" userId="aadc10e9-fac3-4614-b05f-934eab646034" providerId="ADAL" clId="{CC5D02BE-744D-4C68-92A1-9F63AF8C705F}" dt="2025-04-07T14:58:17.028" v="236"/>
          <ac:spMkLst>
            <pc:docMk/>
            <pc:sldMk cId="2851201731" sldId="2134959667"/>
            <ac:spMk id="8" creationId="{999C17C9-19A1-9EFF-C9FD-F914A02B27B9}"/>
          </ac:spMkLst>
        </pc:spChg>
        <pc:spChg chg="add mod">
          <ac:chgData name="Özgür Metin" userId="aadc10e9-fac3-4614-b05f-934eab646034" providerId="ADAL" clId="{CC5D02BE-744D-4C68-92A1-9F63AF8C705F}" dt="2025-04-07T14:58:17.028" v="236"/>
          <ac:spMkLst>
            <pc:docMk/>
            <pc:sldMk cId="2851201731" sldId="2134959667"/>
            <ac:spMk id="11" creationId="{911F569E-F02D-C101-4B47-88EC9B0E72C0}"/>
          </ac:spMkLst>
        </pc:spChg>
        <pc:spChg chg="add mod">
          <ac:chgData name="Özgür Metin" userId="aadc10e9-fac3-4614-b05f-934eab646034" providerId="ADAL" clId="{CC5D02BE-744D-4C68-92A1-9F63AF8C705F}" dt="2025-04-07T14:58:17.028" v="236"/>
          <ac:spMkLst>
            <pc:docMk/>
            <pc:sldMk cId="2851201731" sldId="2134959667"/>
            <ac:spMk id="14" creationId="{9E47AD11-87AB-BDF8-64FC-26E722FB3155}"/>
          </ac:spMkLst>
        </pc:spChg>
        <pc:spChg chg="add mod">
          <ac:chgData name="Özgür Metin" userId="aadc10e9-fac3-4614-b05f-934eab646034" providerId="ADAL" clId="{CC5D02BE-744D-4C68-92A1-9F63AF8C705F}" dt="2025-04-07T14:58:17.028" v="236"/>
          <ac:spMkLst>
            <pc:docMk/>
            <pc:sldMk cId="2851201731" sldId="2134959667"/>
            <ac:spMk id="15" creationId="{17D4BAC0-04B5-292C-DB22-A0CDEEBB0D2B}"/>
          </ac:spMkLst>
        </pc:spChg>
        <pc:spChg chg="add mod">
          <ac:chgData name="Özgür Metin" userId="aadc10e9-fac3-4614-b05f-934eab646034" providerId="ADAL" clId="{CC5D02BE-744D-4C68-92A1-9F63AF8C705F}" dt="2025-04-07T14:58:17.028" v="236"/>
          <ac:spMkLst>
            <pc:docMk/>
            <pc:sldMk cId="2851201731" sldId="2134959667"/>
            <ac:spMk id="16" creationId="{077BDCF1-DF91-048A-7D4C-6D3CE9A2C4D9}"/>
          </ac:spMkLst>
        </pc:spChg>
        <pc:spChg chg="add mod">
          <ac:chgData name="Özgür Metin" userId="aadc10e9-fac3-4614-b05f-934eab646034" providerId="ADAL" clId="{CC5D02BE-744D-4C68-92A1-9F63AF8C705F}" dt="2025-04-07T14:58:17.028" v="236"/>
          <ac:spMkLst>
            <pc:docMk/>
            <pc:sldMk cId="2851201731" sldId="2134959667"/>
            <ac:spMk id="19" creationId="{4450DD8E-4246-C85B-0B4C-ACB8252E2993}"/>
          </ac:spMkLst>
        </pc:spChg>
        <pc:spChg chg="add mod">
          <ac:chgData name="Özgür Metin" userId="aadc10e9-fac3-4614-b05f-934eab646034" providerId="ADAL" clId="{CC5D02BE-744D-4C68-92A1-9F63AF8C705F}" dt="2025-04-07T14:58:17.028" v="236"/>
          <ac:spMkLst>
            <pc:docMk/>
            <pc:sldMk cId="2851201731" sldId="2134959667"/>
            <ac:spMk id="20" creationId="{B0431770-0D62-484B-DAA9-81F6ACEC08C3}"/>
          </ac:spMkLst>
        </pc:spChg>
      </pc:sldChg>
      <pc:sldChg chg="addSp modSp new">
        <pc:chgData name="Özgür Metin" userId="aadc10e9-fac3-4614-b05f-934eab646034" providerId="ADAL" clId="{CC5D02BE-744D-4C68-92A1-9F63AF8C705F}" dt="2025-04-07T14:58:45.753" v="238"/>
        <pc:sldMkLst>
          <pc:docMk/>
          <pc:sldMk cId="2798931378" sldId="2134959668"/>
        </pc:sldMkLst>
        <pc:spChg chg="add mod">
          <ac:chgData name="Özgür Metin" userId="aadc10e9-fac3-4614-b05f-934eab646034" providerId="ADAL" clId="{CC5D02BE-744D-4C68-92A1-9F63AF8C705F}" dt="2025-04-07T14:58:45.753" v="238"/>
          <ac:spMkLst>
            <pc:docMk/>
            <pc:sldMk cId="2798931378" sldId="2134959668"/>
            <ac:spMk id="2" creationId="{55B8C127-E0ED-A20D-50EC-2C3EFA3507B8}"/>
          </ac:spMkLst>
        </pc:spChg>
        <pc:spChg chg="add mod">
          <ac:chgData name="Özgür Metin" userId="aadc10e9-fac3-4614-b05f-934eab646034" providerId="ADAL" clId="{CC5D02BE-744D-4C68-92A1-9F63AF8C705F}" dt="2025-04-07T14:58:45.753" v="238"/>
          <ac:spMkLst>
            <pc:docMk/>
            <pc:sldMk cId="2798931378" sldId="2134959668"/>
            <ac:spMk id="3" creationId="{1D3DB0B9-E580-22BE-E7D7-5045E1437406}"/>
          </ac:spMkLst>
        </pc:spChg>
        <pc:spChg chg="add mod">
          <ac:chgData name="Özgür Metin" userId="aadc10e9-fac3-4614-b05f-934eab646034" providerId="ADAL" clId="{CC5D02BE-744D-4C68-92A1-9F63AF8C705F}" dt="2025-04-07T14:58:45.753" v="238"/>
          <ac:spMkLst>
            <pc:docMk/>
            <pc:sldMk cId="2798931378" sldId="2134959668"/>
            <ac:spMk id="4" creationId="{98DFFF74-1EAB-DBDC-56A9-ED6759B06832}"/>
          </ac:spMkLst>
        </pc:spChg>
        <pc:picChg chg="add mod">
          <ac:chgData name="Özgür Metin" userId="aadc10e9-fac3-4614-b05f-934eab646034" providerId="ADAL" clId="{CC5D02BE-744D-4C68-92A1-9F63AF8C705F}" dt="2025-04-07T14:58:45.753" v="238"/>
          <ac:picMkLst>
            <pc:docMk/>
            <pc:sldMk cId="2798931378" sldId="2134959668"/>
            <ac:picMk id="5" creationId="{E6CCDEA0-1C60-6E91-2880-538C8573A3E1}"/>
          </ac:picMkLst>
        </pc:picChg>
      </pc:sldChg>
      <pc:sldChg chg="addSp modSp new mod ord">
        <pc:chgData name="Özgür Metin" userId="aadc10e9-fac3-4614-b05f-934eab646034" providerId="ADAL" clId="{CC5D02BE-744D-4C68-92A1-9F63AF8C705F}" dt="2025-04-07T15:05:04.133" v="275"/>
        <pc:sldMkLst>
          <pc:docMk/>
          <pc:sldMk cId="1416332758" sldId="2134959669"/>
        </pc:sldMkLst>
        <pc:spChg chg="add mod">
          <ac:chgData name="Özgür Metin" userId="aadc10e9-fac3-4614-b05f-934eab646034" providerId="ADAL" clId="{CC5D02BE-744D-4C68-92A1-9F63AF8C705F}" dt="2025-04-07T15:00:58.110" v="243"/>
          <ac:spMkLst>
            <pc:docMk/>
            <pc:sldMk cId="1416332758" sldId="2134959669"/>
            <ac:spMk id="2" creationId="{490F30C8-CFA0-97BD-41CF-85A010C6C0E4}"/>
          </ac:spMkLst>
        </pc:spChg>
        <pc:spChg chg="add mod">
          <ac:chgData name="Özgür Metin" userId="aadc10e9-fac3-4614-b05f-934eab646034" providerId="ADAL" clId="{CC5D02BE-744D-4C68-92A1-9F63AF8C705F}" dt="2025-04-07T15:02:09.930" v="263" actId="14100"/>
          <ac:spMkLst>
            <pc:docMk/>
            <pc:sldMk cId="1416332758" sldId="2134959669"/>
            <ac:spMk id="3" creationId="{FDC24E75-FFA1-6791-D0E0-5DBB539642B4}"/>
          </ac:spMkLst>
        </pc:spChg>
        <pc:spChg chg="add mod">
          <ac:chgData name="Özgür Metin" userId="aadc10e9-fac3-4614-b05f-934eab646034" providerId="ADAL" clId="{CC5D02BE-744D-4C68-92A1-9F63AF8C705F}" dt="2025-04-07T15:00:58.110" v="243"/>
          <ac:spMkLst>
            <pc:docMk/>
            <pc:sldMk cId="1416332758" sldId="2134959669"/>
            <ac:spMk id="4" creationId="{BABB6696-47B3-CE1F-434A-A16F7204A0BC}"/>
          </ac:spMkLst>
        </pc:spChg>
        <pc:spChg chg="add mod">
          <ac:chgData name="Özgür Metin" userId="aadc10e9-fac3-4614-b05f-934eab646034" providerId="ADAL" clId="{CC5D02BE-744D-4C68-92A1-9F63AF8C705F}" dt="2025-04-07T15:00:58.110" v="243"/>
          <ac:spMkLst>
            <pc:docMk/>
            <pc:sldMk cId="1416332758" sldId="2134959669"/>
            <ac:spMk id="5" creationId="{D379721D-ED31-CCC0-86AB-D139162CEF05}"/>
          </ac:spMkLst>
        </pc:spChg>
        <pc:spChg chg="add mod">
          <ac:chgData name="Özgür Metin" userId="aadc10e9-fac3-4614-b05f-934eab646034" providerId="ADAL" clId="{CC5D02BE-744D-4C68-92A1-9F63AF8C705F}" dt="2025-04-07T15:00:58.110" v="243"/>
          <ac:spMkLst>
            <pc:docMk/>
            <pc:sldMk cId="1416332758" sldId="2134959669"/>
            <ac:spMk id="6" creationId="{F8BD3406-78D3-421F-D8ED-51D8CBA1516D}"/>
          </ac:spMkLst>
        </pc:spChg>
        <pc:spChg chg="add mod">
          <ac:chgData name="Özgür Metin" userId="aadc10e9-fac3-4614-b05f-934eab646034" providerId="ADAL" clId="{CC5D02BE-744D-4C68-92A1-9F63AF8C705F}" dt="2025-04-07T15:00:58.110" v="243"/>
          <ac:spMkLst>
            <pc:docMk/>
            <pc:sldMk cId="1416332758" sldId="2134959669"/>
            <ac:spMk id="7" creationId="{E25F42FE-E344-76AE-2FAF-094B9EC91986}"/>
          </ac:spMkLst>
        </pc:spChg>
        <pc:spChg chg="add mod">
          <ac:chgData name="Özgür Metin" userId="aadc10e9-fac3-4614-b05f-934eab646034" providerId="ADAL" clId="{CC5D02BE-744D-4C68-92A1-9F63AF8C705F}" dt="2025-04-07T15:00:58.110" v="243"/>
          <ac:spMkLst>
            <pc:docMk/>
            <pc:sldMk cId="1416332758" sldId="2134959669"/>
            <ac:spMk id="8" creationId="{B279A067-5CF5-FE13-8BF3-5226EA91F524}"/>
          </ac:spMkLst>
        </pc:spChg>
        <pc:spChg chg="add mod">
          <ac:chgData name="Özgür Metin" userId="aadc10e9-fac3-4614-b05f-934eab646034" providerId="ADAL" clId="{CC5D02BE-744D-4C68-92A1-9F63AF8C705F}" dt="2025-04-07T15:00:58.110" v="243"/>
          <ac:spMkLst>
            <pc:docMk/>
            <pc:sldMk cId="1416332758" sldId="2134959669"/>
            <ac:spMk id="9" creationId="{9B4B3825-32A3-D7B6-2E85-6CCACA0585E5}"/>
          </ac:spMkLst>
        </pc:spChg>
      </pc:sldChg>
      <pc:sldChg chg="addSp modSp new del">
        <pc:chgData name="Özgür Metin" userId="aadc10e9-fac3-4614-b05f-934eab646034" providerId="ADAL" clId="{CC5D02BE-744D-4C68-92A1-9F63AF8C705F}" dt="2025-04-07T15:00:27.459" v="241" actId="47"/>
        <pc:sldMkLst>
          <pc:docMk/>
          <pc:sldMk cId="3338691865" sldId="2134959669"/>
        </pc:sldMkLst>
        <pc:spChg chg="add mod">
          <ac:chgData name="Özgür Metin" userId="aadc10e9-fac3-4614-b05f-934eab646034" providerId="ADAL" clId="{CC5D02BE-744D-4C68-92A1-9F63AF8C705F}" dt="2025-04-07T15:00:21.443" v="240"/>
          <ac:spMkLst>
            <pc:docMk/>
            <pc:sldMk cId="3338691865" sldId="2134959669"/>
            <ac:spMk id="2" creationId="{267CD53A-15C8-CB08-ECCA-4D6D0C062F4F}"/>
          </ac:spMkLst>
        </pc:spChg>
        <pc:spChg chg="add mod">
          <ac:chgData name="Özgür Metin" userId="aadc10e9-fac3-4614-b05f-934eab646034" providerId="ADAL" clId="{CC5D02BE-744D-4C68-92A1-9F63AF8C705F}" dt="2025-04-07T15:00:21.443" v="240"/>
          <ac:spMkLst>
            <pc:docMk/>
            <pc:sldMk cId="3338691865" sldId="2134959669"/>
            <ac:spMk id="4" creationId="{32AA2D77-C4A8-6707-5BC4-CBBDF2DD12E0}"/>
          </ac:spMkLst>
        </pc:spChg>
        <pc:spChg chg="add mod">
          <ac:chgData name="Özgür Metin" userId="aadc10e9-fac3-4614-b05f-934eab646034" providerId="ADAL" clId="{CC5D02BE-744D-4C68-92A1-9F63AF8C705F}" dt="2025-04-07T15:00:21.443" v="240"/>
          <ac:spMkLst>
            <pc:docMk/>
            <pc:sldMk cId="3338691865" sldId="2134959669"/>
            <ac:spMk id="5" creationId="{53DFB02B-14CB-ED35-59FD-6391DEA4C6FD}"/>
          </ac:spMkLst>
        </pc:spChg>
        <pc:spChg chg="add mod">
          <ac:chgData name="Özgür Metin" userId="aadc10e9-fac3-4614-b05f-934eab646034" providerId="ADAL" clId="{CC5D02BE-744D-4C68-92A1-9F63AF8C705F}" dt="2025-04-07T15:00:21.443" v="240"/>
          <ac:spMkLst>
            <pc:docMk/>
            <pc:sldMk cId="3338691865" sldId="2134959669"/>
            <ac:spMk id="6" creationId="{E1AF89C3-F49E-708C-E86E-79DDF2FEB165}"/>
          </ac:spMkLst>
        </pc:spChg>
        <pc:picChg chg="add mod">
          <ac:chgData name="Özgür Metin" userId="aadc10e9-fac3-4614-b05f-934eab646034" providerId="ADAL" clId="{CC5D02BE-744D-4C68-92A1-9F63AF8C705F}" dt="2025-04-07T15:00:21.443" v="240"/>
          <ac:picMkLst>
            <pc:docMk/>
            <pc:sldMk cId="3338691865" sldId="2134959669"/>
            <ac:picMk id="3" creationId="{1C1A74F4-CBED-0907-22A9-1C1AC7C582CA}"/>
          </ac:picMkLst>
        </pc:picChg>
        <pc:picChg chg="add mod">
          <ac:chgData name="Özgür Metin" userId="aadc10e9-fac3-4614-b05f-934eab646034" providerId="ADAL" clId="{CC5D02BE-744D-4C68-92A1-9F63AF8C705F}" dt="2025-04-07T15:00:21.443" v="240"/>
          <ac:picMkLst>
            <pc:docMk/>
            <pc:sldMk cId="3338691865" sldId="2134959669"/>
            <ac:picMk id="7" creationId="{3C53A4C5-CB7F-58DE-D701-CF78F3C253A5}"/>
          </ac:picMkLst>
        </pc:picChg>
      </pc:sldChg>
      <pc:sldChg chg="addSp modSp new">
        <pc:chgData name="Özgür Metin" userId="aadc10e9-fac3-4614-b05f-934eab646034" providerId="ADAL" clId="{CC5D02BE-744D-4C68-92A1-9F63AF8C705F}" dt="2025-04-07T15:01:16.935" v="245"/>
        <pc:sldMkLst>
          <pc:docMk/>
          <pc:sldMk cId="1099218446" sldId="2134959670"/>
        </pc:sldMkLst>
        <pc:spChg chg="add mod">
          <ac:chgData name="Özgür Metin" userId="aadc10e9-fac3-4614-b05f-934eab646034" providerId="ADAL" clId="{CC5D02BE-744D-4C68-92A1-9F63AF8C705F}" dt="2025-04-07T15:01:16.935" v="245"/>
          <ac:spMkLst>
            <pc:docMk/>
            <pc:sldMk cId="1099218446" sldId="2134959670"/>
            <ac:spMk id="2" creationId="{490A4EA2-E608-1DBE-A04F-CA218C8B69A9}"/>
          </ac:spMkLst>
        </pc:spChg>
        <pc:spChg chg="add mod">
          <ac:chgData name="Özgür Metin" userId="aadc10e9-fac3-4614-b05f-934eab646034" providerId="ADAL" clId="{CC5D02BE-744D-4C68-92A1-9F63AF8C705F}" dt="2025-04-07T15:01:16.935" v="245"/>
          <ac:spMkLst>
            <pc:docMk/>
            <pc:sldMk cId="1099218446" sldId="2134959670"/>
            <ac:spMk id="4" creationId="{3A6839FE-488F-DBFC-99E0-39686674111D}"/>
          </ac:spMkLst>
        </pc:spChg>
        <pc:spChg chg="add mod">
          <ac:chgData name="Özgür Metin" userId="aadc10e9-fac3-4614-b05f-934eab646034" providerId="ADAL" clId="{CC5D02BE-744D-4C68-92A1-9F63AF8C705F}" dt="2025-04-07T15:01:16.935" v="245"/>
          <ac:spMkLst>
            <pc:docMk/>
            <pc:sldMk cId="1099218446" sldId="2134959670"/>
            <ac:spMk id="5" creationId="{134568B5-CF42-4CAF-2396-58EFC0CA81DA}"/>
          </ac:spMkLst>
        </pc:spChg>
        <pc:picChg chg="add mod">
          <ac:chgData name="Özgür Metin" userId="aadc10e9-fac3-4614-b05f-934eab646034" providerId="ADAL" clId="{CC5D02BE-744D-4C68-92A1-9F63AF8C705F}" dt="2025-04-07T15:01:16.935" v="245"/>
          <ac:picMkLst>
            <pc:docMk/>
            <pc:sldMk cId="1099218446" sldId="2134959670"/>
            <ac:picMk id="3" creationId="{3936FFC4-96D9-BC3F-F6BA-E5209705403A}"/>
          </ac:picMkLst>
        </pc:picChg>
      </pc:sldChg>
      <pc:sldChg chg="addSp modSp new">
        <pc:chgData name="Özgür Metin" userId="aadc10e9-fac3-4614-b05f-934eab646034" providerId="ADAL" clId="{CC5D02BE-744D-4C68-92A1-9F63AF8C705F}" dt="2025-04-07T15:01:35.277" v="247"/>
        <pc:sldMkLst>
          <pc:docMk/>
          <pc:sldMk cId="748933881" sldId="2134959671"/>
        </pc:sldMkLst>
        <pc:spChg chg="add mod">
          <ac:chgData name="Özgür Metin" userId="aadc10e9-fac3-4614-b05f-934eab646034" providerId="ADAL" clId="{CC5D02BE-744D-4C68-92A1-9F63AF8C705F}" dt="2025-04-07T15:01:35.277" v="247"/>
          <ac:spMkLst>
            <pc:docMk/>
            <pc:sldMk cId="748933881" sldId="2134959671"/>
            <ac:spMk id="2" creationId="{7B41643E-1449-750C-3F67-9AE05FFDF699}"/>
          </ac:spMkLst>
        </pc:spChg>
        <pc:spChg chg="add mod">
          <ac:chgData name="Özgür Metin" userId="aadc10e9-fac3-4614-b05f-934eab646034" providerId="ADAL" clId="{CC5D02BE-744D-4C68-92A1-9F63AF8C705F}" dt="2025-04-07T15:01:35.277" v="247"/>
          <ac:spMkLst>
            <pc:docMk/>
            <pc:sldMk cId="748933881" sldId="2134959671"/>
            <ac:spMk id="3" creationId="{C6CE6784-25EB-AA0E-3190-43388C0B4ED8}"/>
          </ac:spMkLst>
        </pc:spChg>
        <pc:spChg chg="add mod">
          <ac:chgData name="Özgür Metin" userId="aadc10e9-fac3-4614-b05f-934eab646034" providerId="ADAL" clId="{CC5D02BE-744D-4C68-92A1-9F63AF8C705F}" dt="2025-04-07T15:01:35.277" v="247"/>
          <ac:spMkLst>
            <pc:docMk/>
            <pc:sldMk cId="748933881" sldId="2134959671"/>
            <ac:spMk id="4" creationId="{B87A9C6D-F54C-290E-17C4-618B9980AE0A}"/>
          </ac:spMkLst>
        </pc:spChg>
        <pc:spChg chg="add mod">
          <ac:chgData name="Özgür Metin" userId="aadc10e9-fac3-4614-b05f-934eab646034" providerId="ADAL" clId="{CC5D02BE-744D-4C68-92A1-9F63AF8C705F}" dt="2025-04-07T15:01:35.277" v="247"/>
          <ac:spMkLst>
            <pc:docMk/>
            <pc:sldMk cId="748933881" sldId="2134959671"/>
            <ac:spMk id="5" creationId="{0D9B9247-8997-68D0-7D32-9EED2304DC57}"/>
          </ac:spMkLst>
        </pc:spChg>
        <pc:picChg chg="add mod">
          <ac:chgData name="Özgür Metin" userId="aadc10e9-fac3-4614-b05f-934eab646034" providerId="ADAL" clId="{CC5D02BE-744D-4C68-92A1-9F63AF8C705F}" dt="2025-04-07T15:01:35.277" v="247"/>
          <ac:picMkLst>
            <pc:docMk/>
            <pc:sldMk cId="748933881" sldId="2134959671"/>
            <ac:picMk id="6" creationId="{C2D62AF4-1FC8-C909-454A-F238D95F7848}"/>
          </ac:picMkLst>
        </pc:picChg>
      </pc:sldChg>
      <pc:sldChg chg="addSp modSp new mod">
        <pc:chgData name="Özgür Metin" userId="aadc10e9-fac3-4614-b05f-934eab646034" providerId="ADAL" clId="{CC5D02BE-744D-4C68-92A1-9F63AF8C705F}" dt="2025-04-07T15:01:58.712" v="252" actId="1076"/>
        <pc:sldMkLst>
          <pc:docMk/>
          <pc:sldMk cId="2398282071" sldId="2134959672"/>
        </pc:sldMkLst>
        <pc:spChg chg="add mod">
          <ac:chgData name="Özgür Metin" userId="aadc10e9-fac3-4614-b05f-934eab646034" providerId="ADAL" clId="{CC5D02BE-744D-4C68-92A1-9F63AF8C705F}" dt="2025-04-07T15:01:48.037" v="249"/>
          <ac:spMkLst>
            <pc:docMk/>
            <pc:sldMk cId="2398282071" sldId="2134959672"/>
            <ac:spMk id="4" creationId="{C5D8BAB7-021D-B71C-9435-F174FCE2F15E}"/>
          </ac:spMkLst>
        </pc:spChg>
        <pc:picChg chg="add mod">
          <ac:chgData name="Özgür Metin" userId="aadc10e9-fac3-4614-b05f-934eab646034" providerId="ADAL" clId="{CC5D02BE-744D-4C68-92A1-9F63AF8C705F}" dt="2025-04-07T15:01:57.063" v="251" actId="1076"/>
          <ac:picMkLst>
            <pc:docMk/>
            <pc:sldMk cId="2398282071" sldId="2134959672"/>
            <ac:picMk id="2" creationId="{010E2625-67B8-6A89-DB3C-8BEFE5AEB71D}"/>
          </ac:picMkLst>
        </pc:picChg>
        <pc:picChg chg="add mod">
          <ac:chgData name="Özgür Metin" userId="aadc10e9-fac3-4614-b05f-934eab646034" providerId="ADAL" clId="{CC5D02BE-744D-4C68-92A1-9F63AF8C705F}" dt="2025-04-07T15:01:58.712" v="252" actId="1076"/>
          <ac:picMkLst>
            <pc:docMk/>
            <pc:sldMk cId="2398282071" sldId="2134959672"/>
            <ac:picMk id="3" creationId="{BCD38E93-9EE7-BE4C-4FC0-94AC162A12C1}"/>
          </ac:picMkLst>
        </pc:picChg>
      </pc:sldChg>
      <pc:sldMasterChg chg="delSldLayout">
        <pc:chgData name="Özgür Metin" userId="aadc10e9-fac3-4614-b05f-934eab646034" providerId="ADAL" clId="{CC5D02BE-744D-4C68-92A1-9F63AF8C705F}" dt="2025-04-07T14:52:14.455" v="173" actId="47"/>
        <pc:sldMasterMkLst>
          <pc:docMk/>
          <pc:sldMasterMk cId="1058504005" sldId="2147483648"/>
        </pc:sldMasterMkLst>
        <pc:sldLayoutChg chg="del">
          <pc:chgData name="Özgür Metin" userId="aadc10e9-fac3-4614-b05f-934eab646034" providerId="ADAL" clId="{CC5D02BE-744D-4C68-92A1-9F63AF8C705F}" dt="2025-04-07T14:52:14.455" v="173" actId="47"/>
          <pc:sldLayoutMkLst>
            <pc:docMk/>
            <pc:sldMasterMk cId="1058504005" sldId="2147483648"/>
            <pc:sldLayoutMk cId="953090547" sldId="2147483661"/>
          </pc:sldLayoutMkLst>
        </pc:sldLayoutChg>
        <pc:sldLayoutChg chg="del">
          <pc:chgData name="Özgür Metin" userId="aadc10e9-fac3-4614-b05f-934eab646034" providerId="ADAL" clId="{CC5D02BE-744D-4C68-92A1-9F63AF8C705F}" dt="2025-04-07T14:36:05.013" v="57" actId="47"/>
          <pc:sldLayoutMkLst>
            <pc:docMk/>
            <pc:sldMasterMk cId="1058504005" sldId="2147483648"/>
            <pc:sldLayoutMk cId="1747912709"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6487A-DDD5-46F5-95AA-A7C785A0C210}" type="datetimeFigureOut">
              <a:rPr lang="tr-TR" smtClean="0"/>
              <a:t>25.04.2025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64F8F-5FF7-4F58-8F1E-09E85F338A15}" type="slidenum">
              <a:rPr lang="tr-TR" smtClean="0"/>
              <a:t>‹#›</a:t>
            </a:fld>
            <a:endParaRPr lang="tr-TR"/>
          </a:p>
        </p:txBody>
      </p:sp>
    </p:spTree>
    <p:extLst>
      <p:ext uri="{BB962C8B-B14F-4D97-AF65-F5344CB8AC3E}">
        <p14:creationId xmlns:p14="http://schemas.microsoft.com/office/powerpoint/2010/main" val="59756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BA64F8F-5FF7-4F58-8F1E-09E85F338A15}" type="slidenum">
              <a:rPr lang="tr-TR" smtClean="0"/>
              <a:t>5</a:t>
            </a:fld>
            <a:endParaRPr lang="tr-TR"/>
          </a:p>
        </p:txBody>
      </p:sp>
    </p:spTree>
    <p:extLst>
      <p:ext uri="{BB962C8B-B14F-4D97-AF65-F5344CB8AC3E}">
        <p14:creationId xmlns:p14="http://schemas.microsoft.com/office/powerpoint/2010/main" val="208245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9E7064F-C7A6-4602-842B-99E0778FDEA6}" type="slidenum">
              <a:rPr lang="tr-TR" smtClean="0"/>
              <a:t>7</a:t>
            </a:fld>
            <a:endParaRPr lang="tr-TR"/>
          </a:p>
        </p:txBody>
      </p:sp>
    </p:spTree>
    <p:extLst>
      <p:ext uri="{BB962C8B-B14F-4D97-AF65-F5344CB8AC3E}">
        <p14:creationId xmlns:p14="http://schemas.microsoft.com/office/powerpoint/2010/main" val="132182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BA64F8F-5FF7-4F58-8F1E-09E85F338A15}" type="slidenum">
              <a:rPr lang="tr-TR" smtClean="0"/>
              <a:t>13</a:t>
            </a:fld>
            <a:endParaRPr lang="tr-TR"/>
          </a:p>
        </p:txBody>
      </p:sp>
    </p:spTree>
    <p:extLst>
      <p:ext uri="{BB962C8B-B14F-4D97-AF65-F5344CB8AC3E}">
        <p14:creationId xmlns:p14="http://schemas.microsoft.com/office/powerpoint/2010/main" val="38158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BA64F8F-5FF7-4F58-8F1E-09E85F338A15}" type="slidenum">
              <a:rPr lang="tr-TR" smtClean="0"/>
              <a:t>19</a:t>
            </a:fld>
            <a:endParaRPr lang="tr-TR"/>
          </a:p>
        </p:txBody>
      </p:sp>
    </p:spTree>
    <p:extLst>
      <p:ext uri="{BB962C8B-B14F-4D97-AF65-F5344CB8AC3E}">
        <p14:creationId xmlns:p14="http://schemas.microsoft.com/office/powerpoint/2010/main" val="148120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9E7064F-C7A6-4602-842B-99E0778FDEA6}" type="slidenum">
              <a:rPr lang="tr-TR" smtClean="0"/>
              <a:t>22</a:t>
            </a:fld>
            <a:endParaRPr lang="tr-TR"/>
          </a:p>
        </p:txBody>
      </p:sp>
    </p:spTree>
    <p:extLst>
      <p:ext uri="{BB962C8B-B14F-4D97-AF65-F5344CB8AC3E}">
        <p14:creationId xmlns:p14="http://schemas.microsoft.com/office/powerpoint/2010/main" val="410932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BEB0-E7F0-BE5C-4B00-00B358215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BC3CFA58-FE34-23E4-F21B-4DD34BCBF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DE4622B3-8B8E-7074-4AB8-3B1EA53A600B}"/>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CDCC85FC-0361-445B-E8E8-9E5B70C2679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6D7E471-F14F-69B6-59B9-F9CB35E54157}"/>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94119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15CE-7DEE-9149-F0E6-D47E43CB516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0356E53-A4C6-630C-84B1-6B06C71148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682659F-7FC1-5953-42E0-C92AB561256D}"/>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E6C76242-4967-6391-0B02-53742B62C60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E9B93C4-289A-30F2-A225-6C5826C9546E}"/>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239125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E45756-F5D5-822B-4EEC-E3DB84C39F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1857B29E-1CF9-9833-F01B-CDFAC328E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F929E96-336B-D878-2DCB-F84B6BB128C3}"/>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AF06F6D2-950E-5D09-DDFA-E9AFB1EE1E7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29C1BA0-543C-47C8-4B11-3187ABCD5EFA}"/>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231187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87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51A0-12A6-FB7A-0AFD-EC2534599E59}"/>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21B2478-815E-E8B9-3D7B-1CBDE7597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BABD283-192D-C3D5-2646-C2366D3747C2}"/>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7BB381E4-CEEA-54F6-D3E5-2741F6DA2DD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031FEB0-E234-F5B7-D9AE-6E324BF07A9A}"/>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3069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17E8-E648-F38E-1FA6-A293C868C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9C060911-B3E3-76C8-C890-63919879AB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7C45B-7529-8550-14C2-1965F4273B10}"/>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61B349AA-7FDF-9F48-CFAA-721D6530D31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A4215C5-3553-3BA1-6F7E-7345457D0B34}"/>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19193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816B-97CA-44FB-B84A-7BCDB1F1404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A08D628-F366-5C9B-7022-B15524326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A2C73983-BA03-4F1E-FAE5-7769B2886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2092EA20-E392-7D0F-3C07-E9808C6A9B20}"/>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6" name="Footer Placeholder 5">
            <a:extLst>
              <a:ext uri="{FF2B5EF4-FFF2-40B4-BE49-F238E27FC236}">
                <a16:creationId xmlns:a16="http://schemas.microsoft.com/office/drawing/2014/main" id="{0A385B6B-E96B-DD23-AF35-67A8182C65E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1C5EB80-5A88-0F0A-D619-A0E0E9460C4B}"/>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87236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7A4A-FFC7-F18E-E643-0ECE89D7ECEB}"/>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B7187FB-C641-0DBF-153E-4EBE2B2CA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FBBEE-A873-D659-1391-FC288FB571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E107B932-51C5-E8C1-BB20-65A12B6F9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6E6D1-2AFB-586B-E2E1-CBFA43561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205AB5F0-493E-F5F0-762B-B1445AE962E8}"/>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8" name="Footer Placeholder 7">
            <a:extLst>
              <a:ext uri="{FF2B5EF4-FFF2-40B4-BE49-F238E27FC236}">
                <a16:creationId xmlns:a16="http://schemas.microsoft.com/office/drawing/2014/main" id="{744B06DA-60AC-D841-382F-EE4A74E55AD1}"/>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F3BDC54-E439-303B-3992-537A304782BD}"/>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252681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FAFB-7C22-1EF4-B06F-5F1AB2AF88D4}"/>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ACD6999E-C606-26B1-EEB7-614355FC830E}"/>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4" name="Footer Placeholder 3">
            <a:extLst>
              <a:ext uri="{FF2B5EF4-FFF2-40B4-BE49-F238E27FC236}">
                <a16:creationId xmlns:a16="http://schemas.microsoft.com/office/drawing/2014/main" id="{CCC7C36A-F4C5-829C-F9AF-854FF856F2C4}"/>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C84AF832-AA98-4EAD-A4E2-8C23C4CCECB8}"/>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357494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846A3-C03E-2CF2-AE07-8974CB06589A}"/>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3" name="Footer Placeholder 2">
            <a:extLst>
              <a:ext uri="{FF2B5EF4-FFF2-40B4-BE49-F238E27FC236}">
                <a16:creationId xmlns:a16="http://schemas.microsoft.com/office/drawing/2014/main" id="{7B6FE6D3-B322-6128-A429-A8A9FD9E68A1}"/>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ED71DE23-FC45-DD16-96E5-28E173C9510A}"/>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2494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4EB8-E16B-DE91-E847-0C33EA61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83367E7A-24FF-EA81-2401-462B2FA8F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67B23FF0-AAB5-382E-699B-13AD9188F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35880-5B78-A5FC-DE70-6A740084D276}"/>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6" name="Footer Placeholder 5">
            <a:extLst>
              <a:ext uri="{FF2B5EF4-FFF2-40B4-BE49-F238E27FC236}">
                <a16:creationId xmlns:a16="http://schemas.microsoft.com/office/drawing/2014/main" id="{F188EE7F-5D2B-C877-63AF-86C5562E768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0B72E1E-3929-7E04-BD63-CBE01D2010F9}"/>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426309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692D-4977-EA70-85D4-2805624ED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FAC0C9FA-3670-EDF5-A49F-AA822BCB1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FD80B3EB-6F70-4ACB-BB4E-3DCBBF998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2E51C-BC6E-EE5C-ACD1-72D2D68C94E9}"/>
              </a:ext>
            </a:extLst>
          </p:cNvPr>
          <p:cNvSpPr>
            <a:spLocks noGrp="1"/>
          </p:cNvSpPr>
          <p:nvPr>
            <p:ph type="dt" sz="half" idx="10"/>
          </p:nvPr>
        </p:nvSpPr>
        <p:spPr/>
        <p:txBody>
          <a:bodyPr/>
          <a:lstStyle/>
          <a:p>
            <a:fld id="{C2788DC4-5787-475D-9B35-04CA791001DC}" type="datetimeFigureOut">
              <a:rPr lang="tr-TR" smtClean="0"/>
              <a:t>25.04.2025</a:t>
            </a:fld>
            <a:endParaRPr lang="tr-TR"/>
          </a:p>
        </p:txBody>
      </p:sp>
      <p:sp>
        <p:nvSpPr>
          <p:cNvPr id="6" name="Footer Placeholder 5">
            <a:extLst>
              <a:ext uri="{FF2B5EF4-FFF2-40B4-BE49-F238E27FC236}">
                <a16:creationId xmlns:a16="http://schemas.microsoft.com/office/drawing/2014/main" id="{A8732902-A4E0-8443-88A1-2545295DDDA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F2D1232-1A9B-71CA-DF78-D154D6A7DC83}"/>
              </a:ext>
            </a:extLst>
          </p:cNvPr>
          <p:cNvSpPr>
            <a:spLocks noGrp="1"/>
          </p:cNvSpPr>
          <p:nvPr>
            <p:ph type="sldNum" sz="quarter" idx="12"/>
          </p:nvPr>
        </p:nvSpPr>
        <p:spPr/>
        <p:txBody>
          <a:bodyPr/>
          <a:lstStyle/>
          <a:p>
            <a:fld id="{2CE26DC8-AFFF-41F9-BC6B-320839BD40D7}" type="slidenum">
              <a:rPr lang="tr-TR" smtClean="0"/>
              <a:t>‹#›</a:t>
            </a:fld>
            <a:endParaRPr lang="tr-TR"/>
          </a:p>
        </p:txBody>
      </p:sp>
    </p:spTree>
    <p:extLst>
      <p:ext uri="{BB962C8B-B14F-4D97-AF65-F5344CB8AC3E}">
        <p14:creationId xmlns:p14="http://schemas.microsoft.com/office/powerpoint/2010/main" val="218096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9299C-75AF-863F-2230-431023958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1E75275-A5BD-44E3-83F7-B13C86E6F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7120E34-9437-C3A1-C284-07AD9DD24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788DC4-5787-475D-9B35-04CA791001DC}" type="datetimeFigureOut">
              <a:rPr lang="tr-TR" smtClean="0"/>
              <a:t>25.04.2025</a:t>
            </a:fld>
            <a:endParaRPr lang="tr-TR"/>
          </a:p>
        </p:txBody>
      </p:sp>
      <p:sp>
        <p:nvSpPr>
          <p:cNvPr id="5" name="Footer Placeholder 4">
            <a:extLst>
              <a:ext uri="{FF2B5EF4-FFF2-40B4-BE49-F238E27FC236}">
                <a16:creationId xmlns:a16="http://schemas.microsoft.com/office/drawing/2014/main" id="{94D06FA2-DA5F-E6EB-421B-649A01CEB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6E79771F-6984-9A08-7D83-BD41D8755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E26DC8-AFFF-41F9-BC6B-320839BD40D7}" type="slidenum">
              <a:rPr lang="tr-TR" smtClean="0"/>
              <a:t>‹#›</a:t>
            </a:fld>
            <a:endParaRPr lang="tr-TR"/>
          </a:p>
        </p:txBody>
      </p:sp>
    </p:spTree>
    <p:extLst>
      <p:ext uri="{BB962C8B-B14F-4D97-AF65-F5344CB8AC3E}">
        <p14:creationId xmlns:p14="http://schemas.microsoft.com/office/powerpoint/2010/main" val="1058504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742B81-5D69-6AFC-9272-0756B592D3D0}"/>
              </a:ext>
            </a:extLst>
          </p:cNvPr>
          <p:cNvSpPr>
            <a:spLocks noGrp="1"/>
          </p:cNvSpPr>
          <p:nvPr>
            <p:ph type="title"/>
          </p:nvPr>
        </p:nvSpPr>
        <p:spPr>
          <a:xfrm>
            <a:off x="838200" y="142876"/>
            <a:ext cx="10515600" cy="4729162"/>
          </a:xfrm>
        </p:spPr>
        <p:txBody>
          <a:bodyPr>
            <a:normAutofit/>
          </a:bodyPr>
          <a:lstStyle/>
          <a:p>
            <a:r>
              <a:rPr lang="tr-TR" sz="6000" dirty="0" err="1"/>
              <a:t>Hemoglobinopatilerde</a:t>
            </a:r>
            <a:r>
              <a:rPr lang="tr-TR" sz="6000" dirty="0"/>
              <a:t> Komplikasyonlar, Demir Yükü Yönetimi</a:t>
            </a:r>
            <a:br>
              <a:rPr lang="tr-TR" sz="4400" dirty="0"/>
            </a:br>
            <a:endParaRPr lang="tr-TR" dirty="0"/>
          </a:p>
        </p:txBody>
      </p:sp>
      <p:sp>
        <p:nvSpPr>
          <p:cNvPr id="3" name="İçerik Yer Tutucusu 2">
            <a:extLst>
              <a:ext uri="{FF2B5EF4-FFF2-40B4-BE49-F238E27FC236}">
                <a16:creationId xmlns:a16="http://schemas.microsoft.com/office/drawing/2014/main" id="{3ABBCE71-856C-FBF4-3BFE-66E9BAEBED3B}"/>
              </a:ext>
            </a:extLst>
          </p:cNvPr>
          <p:cNvSpPr>
            <a:spLocks noGrp="1"/>
          </p:cNvSpPr>
          <p:nvPr>
            <p:ph idx="1"/>
          </p:nvPr>
        </p:nvSpPr>
        <p:spPr>
          <a:xfrm>
            <a:off x="838200" y="3529013"/>
            <a:ext cx="10515600" cy="2647949"/>
          </a:xfrm>
        </p:spPr>
        <p:txBody>
          <a:bodyPr>
            <a:normAutofit/>
          </a:bodyPr>
          <a:lstStyle/>
          <a:p>
            <a:endParaRPr lang="tr-TR" sz="4800" dirty="0"/>
          </a:p>
          <a:p>
            <a:pPr marL="0" indent="0">
              <a:buNone/>
            </a:pPr>
            <a:endParaRPr lang="tr-TR" sz="4800" dirty="0"/>
          </a:p>
          <a:p>
            <a:r>
              <a:rPr lang="tr-TR" sz="2400" dirty="0"/>
              <a:t>Dr. Derviş Murat AKKURD</a:t>
            </a:r>
          </a:p>
          <a:p>
            <a:r>
              <a:rPr lang="tr-TR" sz="2400" dirty="0"/>
              <a:t>Mersin Şehir Hastanesi Hematoloji </a:t>
            </a:r>
          </a:p>
        </p:txBody>
      </p:sp>
    </p:spTree>
    <p:extLst>
      <p:ext uri="{BB962C8B-B14F-4D97-AF65-F5344CB8AC3E}">
        <p14:creationId xmlns:p14="http://schemas.microsoft.com/office/powerpoint/2010/main" val="26792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A88D403-992E-441F-DCD8-CE427206A6B2}"/>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Düzenli Kan Transfüzyonu Alan Hastalarda Demir Birikimi Gerçekleşir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cxnSp>
        <p:nvCxnSpPr>
          <p:cNvPr id="3" name="Straight Arrow Connector 2">
            <a:extLst>
              <a:ext uri="{FF2B5EF4-FFF2-40B4-BE49-F238E27FC236}">
                <a16:creationId xmlns:a16="http://schemas.microsoft.com/office/drawing/2014/main" id="{16EE7285-F17E-C6EF-16CF-874EA39CD5C8}"/>
              </a:ext>
            </a:extLst>
          </p:cNvPr>
          <p:cNvCxnSpPr>
            <a:cxnSpLocks noChangeShapeType="1"/>
            <a:endCxn id="41" idx="1"/>
          </p:cNvCxnSpPr>
          <p:nvPr/>
        </p:nvCxnSpPr>
        <p:spPr bwMode="auto">
          <a:xfrm flipV="1">
            <a:off x="3873160" y="3136242"/>
            <a:ext cx="1110945" cy="1648263"/>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4" name="Group 3">
            <a:extLst>
              <a:ext uri="{FF2B5EF4-FFF2-40B4-BE49-F238E27FC236}">
                <a16:creationId xmlns:a16="http://schemas.microsoft.com/office/drawing/2014/main" id="{B968F347-4C46-5FA6-9D77-CB878EB2099A}"/>
              </a:ext>
            </a:extLst>
          </p:cNvPr>
          <p:cNvGrpSpPr>
            <a:grpSpLocks noChangeAspect="1"/>
          </p:cNvGrpSpPr>
          <p:nvPr/>
        </p:nvGrpSpPr>
        <p:grpSpPr>
          <a:xfrm>
            <a:off x="1845047" y="1476614"/>
            <a:ext cx="2374026" cy="2404409"/>
            <a:chOff x="9407945" y="4478337"/>
            <a:chExt cx="4589463" cy="4648200"/>
          </a:xfrm>
        </p:grpSpPr>
        <p:sp>
          <p:nvSpPr>
            <p:cNvPr id="5" name="Freeform 183">
              <a:extLst>
                <a:ext uri="{FF2B5EF4-FFF2-40B4-BE49-F238E27FC236}">
                  <a16:creationId xmlns:a16="http://schemas.microsoft.com/office/drawing/2014/main" id="{B2A4AC69-E89D-EE4E-B2E3-ED97FB586C3C}"/>
                </a:ext>
              </a:extLst>
            </p:cNvPr>
            <p:cNvSpPr>
              <a:spLocks noChangeAspect="1"/>
            </p:cNvSpPr>
            <p:nvPr/>
          </p:nvSpPr>
          <p:spPr bwMode="auto">
            <a:xfrm rot="-1371855">
              <a:off x="11219283" y="8056562"/>
              <a:ext cx="947737" cy="882650"/>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grpSp>
          <p:nvGrpSpPr>
            <p:cNvPr id="6" name="Group 4">
              <a:extLst>
                <a:ext uri="{FF2B5EF4-FFF2-40B4-BE49-F238E27FC236}">
                  <a16:creationId xmlns:a16="http://schemas.microsoft.com/office/drawing/2014/main" id="{13E66E88-7A0D-6CE2-6A0C-F6E1F87C1EC0}"/>
                </a:ext>
              </a:extLst>
            </p:cNvPr>
            <p:cNvGrpSpPr>
              <a:grpSpLocks/>
            </p:cNvGrpSpPr>
            <p:nvPr/>
          </p:nvGrpSpPr>
          <p:grpSpPr bwMode="auto">
            <a:xfrm>
              <a:off x="9612733" y="4478337"/>
              <a:ext cx="4384675" cy="3692525"/>
              <a:chOff x="661939" y="1828800"/>
              <a:chExt cx="4384724" cy="3692525"/>
            </a:xfrm>
          </p:grpSpPr>
          <p:sp>
            <p:nvSpPr>
              <p:cNvPr id="20" name="Freeform 183">
                <a:extLst>
                  <a:ext uri="{FF2B5EF4-FFF2-40B4-BE49-F238E27FC236}">
                    <a16:creationId xmlns:a16="http://schemas.microsoft.com/office/drawing/2014/main" id="{1653F7C9-8356-B05E-CE90-CE6A6BAF6F32}"/>
                  </a:ext>
                </a:extLst>
              </p:cNvPr>
              <p:cNvSpPr>
                <a:spLocks noChangeAspect="1"/>
              </p:cNvSpPr>
              <p:nvPr/>
            </p:nvSpPr>
            <p:spPr bwMode="auto">
              <a:xfrm rot="1685052">
                <a:off x="4038168" y="3447719"/>
                <a:ext cx="947738" cy="882650"/>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sp>
            <p:nvSpPr>
              <p:cNvPr id="21" name="Oval 318">
                <a:extLst>
                  <a:ext uri="{FF2B5EF4-FFF2-40B4-BE49-F238E27FC236}">
                    <a16:creationId xmlns:a16="http://schemas.microsoft.com/office/drawing/2014/main" id="{95E9C717-6D24-6548-DE93-0422E7C7EF0F}"/>
                  </a:ext>
                </a:extLst>
              </p:cNvPr>
              <p:cNvSpPr>
                <a:spLocks noChangeArrowheads="1"/>
              </p:cNvSpPr>
              <p:nvPr/>
            </p:nvSpPr>
            <p:spPr bwMode="auto">
              <a:xfrm>
                <a:off x="2895600" y="37338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22" name="Freeform 183">
                <a:extLst>
                  <a:ext uri="{FF2B5EF4-FFF2-40B4-BE49-F238E27FC236}">
                    <a16:creationId xmlns:a16="http://schemas.microsoft.com/office/drawing/2014/main" id="{AA56A3E8-8063-93A3-C715-0CBA6B6E82EA}"/>
                  </a:ext>
                </a:extLst>
              </p:cNvPr>
              <p:cNvSpPr>
                <a:spLocks noChangeAspect="1"/>
              </p:cNvSpPr>
              <p:nvPr/>
            </p:nvSpPr>
            <p:spPr bwMode="auto">
              <a:xfrm rot="1685052">
                <a:off x="3276167" y="1999920"/>
                <a:ext cx="947738" cy="882650"/>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sp>
            <p:nvSpPr>
              <p:cNvPr id="23" name="Oval 318">
                <a:extLst>
                  <a:ext uri="{FF2B5EF4-FFF2-40B4-BE49-F238E27FC236}">
                    <a16:creationId xmlns:a16="http://schemas.microsoft.com/office/drawing/2014/main" id="{69912CFB-0A34-236B-2453-BA1D0E19363E}"/>
                  </a:ext>
                </a:extLst>
              </p:cNvPr>
              <p:cNvSpPr>
                <a:spLocks noChangeArrowheads="1"/>
              </p:cNvSpPr>
              <p:nvPr/>
            </p:nvSpPr>
            <p:spPr bwMode="auto">
              <a:xfrm>
                <a:off x="3733800" y="18288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24" name="Oval 318">
                <a:extLst>
                  <a:ext uri="{FF2B5EF4-FFF2-40B4-BE49-F238E27FC236}">
                    <a16:creationId xmlns:a16="http://schemas.microsoft.com/office/drawing/2014/main" id="{3EABC6AB-8013-2521-A218-185E71EA0848}"/>
                  </a:ext>
                </a:extLst>
              </p:cNvPr>
              <p:cNvSpPr>
                <a:spLocks noChangeArrowheads="1"/>
              </p:cNvSpPr>
              <p:nvPr/>
            </p:nvSpPr>
            <p:spPr bwMode="auto">
              <a:xfrm>
                <a:off x="4038600" y="40386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25" name="Oval 318">
                <a:extLst>
                  <a:ext uri="{FF2B5EF4-FFF2-40B4-BE49-F238E27FC236}">
                    <a16:creationId xmlns:a16="http://schemas.microsoft.com/office/drawing/2014/main" id="{EEC0901B-CBF7-11B8-EFD7-B90E2C9D14EA}"/>
                  </a:ext>
                </a:extLst>
              </p:cNvPr>
              <p:cNvSpPr>
                <a:spLocks noChangeArrowheads="1"/>
              </p:cNvSpPr>
              <p:nvPr/>
            </p:nvSpPr>
            <p:spPr bwMode="auto">
              <a:xfrm>
                <a:off x="1372026" y="5010237"/>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26" name="Freeform 183">
                <a:extLst>
                  <a:ext uri="{FF2B5EF4-FFF2-40B4-BE49-F238E27FC236}">
                    <a16:creationId xmlns:a16="http://schemas.microsoft.com/office/drawing/2014/main" id="{178696B3-FF83-BF28-C80F-9253E4B09839}"/>
                  </a:ext>
                </a:extLst>
              </p:cNvPr>
              <p:cNvSpPr>
                <a:spLocks noChangeAspect="1"/>
              </p:cNvSpPr>
              <p:nvPr/>
            </p:nvSpPr>
            <p:spPr bwMode="auto">
              <a:xfrm rot="1685052">
                <a:off x="1371600" y="4419600"/>
                <a:ext cx="949325" cy="882956"/>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grpSp>
            <p:nvGrpSpPr>
              <p:cNvPr id="27" name="Group 19">
                <a:extLst>
                  <a:ext uri="{FF2B5EF4-FFF2-40B4-BE49-F238E27FC236}">
                    <a16:creationId xmlns:a16="http://schemas.microsoft.com/office/drawing/2014/main" id="{A6BF50F7-BD39-9D40-3A0A-A4DEFA4BA8BC}"/>
                  </a:ext>
                </a:extLst>
              </p:cNvPr>
              <p:cNvGrpSpPr>
                <a:grpSpLocks/>
              </p:cNvGrpSpPr>
              <p:nvPr/>
            </p:nvGrpSpPr>
            <p:grpSpPr bwMode="auto">
              <a:xfrm>
                <a:off x="1066800" y="2286000"/>
                <a:ext cx="1160463" cy="949325"/>
                <a:chOff x="6536271" y="2645389"/>
                <a:chExt cx="1159929" cy="948848"/>
              </a:xfrm>
            </p:grpSpPr>
            <p:sp>
              <p:nvSpPr>
                <p:cNvPr id="34" name="Freeform 183">
                  <a:extLst>
                    <a:ext uri="{FF2B5EF4-FFF2-40B4-BE49-F238E27FC236}">
                      <a16:creationId xmlns:a16="http://schemas.microsoft.com/office/drawing/2014/main" id="{9DEDB93C-C63B-383E-1B1B-87EA0A26BB58}"/>
                    </a:ext>
                  </a:extLst>
                </p:cNvPr>
                <p:cNvSpPr>
                  <a:spLocks noChangeAspect="1"/>
                </p:cNvSpPr>
                <p:nvPr/>
              </p:nvSpPr>
              <p:spPr bwMode="auto">
                <a:xfrm rot="5859376">
                  <a:off x="6503325" y="2678335"/>
                  <a:ext cx="948848" cy="882956"/>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sp>
              <p:nvSpPr>
                <p:cNvPr id="35" name="Oval 318">
                  <a:extLst>
                    <a:ext uri="{FF2B5EF4-FFF2-40B4-BE49-F238E27FC236}">
                      <a16:creationId xmlns:a16="http://schemas.microsoft.com/office/drawing/2014/main" id="{F249E8C3-0B77-BDAD-71E6-FD15B94B0C3D}"/>
                    </a:ext>
                  </a:extLst>
                </p:cNvPr>
                <p:cNvSpPr>
                  <a:spLocks noChangeArrowheads="1"/>
                </p:cNvSpPr>
                <p:nvPr/>
              </p:nvSpPr>
              <p:spPr bwMode="auto">
                <a:xfrm>
                  <a:off x="7239000" y="29718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grpSp>
          <p:sp>
            <p:nvSpPr>
              <p:cNvPr id="28" name="Freeform 183">
                <a:extLst>
                  <a:ext uri="{FF2B5EF4-FFF2-40B4-BE49-F238E27FC236}">
                    <a16:creationId xmlns:a16="http://schemas.microsoft.com/office/drawing/2014/main" id="{F82C66D1-AF77-0A3D-9903-D4DB6043053E}"/>
                  </a:ext>
                </a:extLst>
              </p:cNvPr>
              <p:cNvSpPr>
                <a:spLocks noChangeAspect="1"/>
              </p:cNvSpPr>
              <p:nvPr/>
            </p:nvSpPr>
            <p:spPr bwMode="auto">
              <a:xfrm rot="4281856">
                <a:off x="2228803" y="3654677"/>
                <a:ext cx="949325" cy="882650"/>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sp>
            <p:nvSpPr>
              <p:cNvPr id="29" name="Oval 318">
                <a:extLst>
                  <a:ext uri="{FF2B5EF4-FFF2-40B4-BE49-F238E27FC236}">
                    <a16:creationId xmlns:a16="http://schemas.microsoft.com/office/drawing/2014/main" id="{2ECB0376-8E81-1BF9-6C79-F9BEE37FD3FD}"/>
                  </a:ext>
                </a:extLst>
              </p:cNvPr>
              <p:cNvSpPr>
                <a:spLocks noChangeArrowheads="1"/>
              </p:cNvSpPr>
              <p:nvPr/>
            </p:nvSpPr>
            <p:spPr bwMode="auto">
              <a:xfrm>
                <a:off x="4495800" y="32766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grpSp>
            <p:nvGrpSpPr>
              <p:cNvPr id="30" name="Group 19">
                <a:extLst>
                  <a:ext uri="{FF2B5EF4-FFF2-40B4-BE49-F238E27FC236}">
                    <a16:creationId xmlns:a16="http://schemas.microsoft.com/office/drawing/2014/main" id="{8259C3E8-81A0-55F5-8161-905140D5DBCA}"/>
                  </a:ext>
                </a:extLst>
              </p:cNvPr>
              <p:cNvGrpSpPr>
                <a:grpSpLocks/>
              </p:cNvGrpSpPr>
              <p:nvPr/>
            </p:nvGrpSpPr>
            <p:grpSpPr bwMode="auto">
              <a:xfrm>
                <a:off x="3886200" y="4572000"/>
                <a:ext cx="1160463" cy="949325"/>
                <a:chOff x="6536271" y="2645389"/>
                <a:chExt cx="1159929" cy="948848"/>
              </a:xfrm>
            </p:grpSpPr>
            <p:sp>
              <p:nvSpPr>
                <p:cNvPr id="32" name="Freeform 183">
                  <a:extLst>
                    <a:ext uri="{FF2B5EF4-FFF2-40B4-BE49-F238E27FC236}">
                      <a16:creationId xmlns:a16="http://schemas.microsoft.com/office/drawing/2014/main" id="{419A987B-A632-6B03-AC1B-4E7C07693B2A}"/>
                    </a:ext>
                  </a:extLst>
                </p:cNvPr>
                <p:cNvSpPr>
                  <a:spLocks noChangeAspect="1"/>
                </p:cNvSpPr>
                <p:nvPr/>
              </p:nvSpPr>
              <p:spPr bwMode="auto">
                <a:xfrm rot="5859376">
                  <a:off x="6503325" y="2678335"/>
                  <a:ext cx="948848" cy="882956"/>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sp>
              <p:nvSpPr>
                <p:cNvPr id="33" name="Oval 318">
                  <a:extLst>
                    <a:ext uri="{FF2B5EF4-FFF2-40B4-BE49-F238E27FC236}">
                      <a16:creationId xmlns:a16="http://schemas.microsoft.com/office/drawing/2014/main" id="{FFD77D40-6A9C-41B7-118C-F507E2D59C71}"/>
                    </a:ext>
                  </a:extLst>
                </p:cNvPr>
                <p:cNvSpPr>
                  <a:spLocks noChangeArrowheads="1"/>
                </p:cNvSpPr>
                <p:nvPr/>
              </p:nvSpPr>
              <p:spPr bwMode="auto">
                <a:xfrm>
                  <a:off x="7239000" y="29718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grpSp>
          <p:sp>
            <p:nvSpPr>
              <p:cNvPr id="31" name="Freeform 183">
                <a:extLst>
                  <a:ext uri="{FF2B5EF4-FFF2-40B4-BE49-F238E27FC236}">
                    <a16:creationId xmlns:a16="http://schemas.microsoft.com/office/drawing/2014/main" id="{2F95C243-40D7-C6A3-2980-BDCD57CFD6AE}"/>
                  </a:ext>
                </a:extLst>
              </p:cNvPr>
              <p:cNvSpPr>
                <a:spLocks noChangeAspect="1"/>
              </p:cNvSpPr>
              <p:nvPr/>
            </p:nvSpPr>
            <p:spPr bwMode="auto">
              <a:xfrm rot="4281856">
                <a:off x="628601" y="3578477"/>
                <a:ext cx="949325" cy="882650"/>
              </a:xfrm>
              <a:custGeom>
                <a:avLst/>
                <a:gdLst>
                  <a:gd name="T0" fmla="*/ 2147483646 w 12000"/>
                  <a:gd name="T1" fmla="*/ 0 h 11134"/>
                  <a:gd name="T2" fmla="*/ 2147483646 w 12000"/>
                  <a:gd name="T3" fmla="*/ 2147483646 h 11134"/>
                  <a:gd name="T4" fmla="*/ 2147483646 w 12000"/>
                  <a:gd name="T5" fmla="*/ 2147483646 h 11134"/>
                  <a:gd name="T6" fmla="*/ 2147483646 w 12000"/>
                  <a:gd name="T7" fmla="*/ 2147483646 h 11134"/>
                  <a:gd name="T8" fmla="*/ 2147483646 w 12000"/>
                  <a:gd name="T9" fmla="*/ 0 h 11134"/>
                  <a:gd name="T10" fmla="*/ 0 w 12000"/>
                  <a:gd name="T11" fmla="*/ 2147483646 h 11134"/>
                  <a:gd name="T12" fmla="*/ 2147483646 w 12000"/>
                  <a:gd name="T13" fmla="*/ 2147483646 h 11134"/>
                  <a:gd name="T14" fmla="*/ 2147483646 w 12000"/>
                  <a:gd name="T15" fmla="*/ 2147483646 h 11134"/>
                  <a:gd name="T16" fmla="*/ 2147483646 w 12000"/>
                  <a:gd name="T17" fmla="*/ 2147483646 h 11134"/>
                  <a:gd name="T18" fmla="*/ 2147483646 w 12000"/>
                  <a:gd name="T19" fmla="*/ 2147483646 h 11134"/>
                  <a:gd name="T20" fmla="*/ 2147483646 w 12000"/>
                  <a:gd name="T21" fmla="*/ 2147483646 h 11134"/>
                  <a:gd name="T22" fmla="*/ 2147483646 w 12000"/>
                  <a:gd name="T23" fmla="*/ 2147483646 h 11134"/>
                  <a:gd name="T24" fmla="*/ 2147483646 w 12000"/>
                  <a:gd name="T25" fmla="*/ 0 h 11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00"/>
                  <a:gd name="T40" fmla="*/ 0 h 11134"/>
                  <a:gd name="T41" fmla="*/ 12000 w 12000"/>
                  <a:gd name="T42" fmla="*/ 11134 h 11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00" h="11134">
                    <a:moveTo>
                      <a:pt x="8250" y="0"/>
                    </a:moveTo>
                    <a:cubicBezTo>
                      <a:pt x="8250" y="0"/>
                      <a:pt x="8250" y="15"/>
                      <a:pt x="8250" y="15"/>
                    </a:cubicBezTo>
                    <a:cubicBezTo>
                      <a:pt x="8250" y="1261"/>
                      <a:pt x="7245" y="2266"/>
                      <a:pt x="6000" y="2266"/>
                    </a:cubicBezTo>
                    <a:cubicBezTo>
                      <a:pt x="4755" y="2266"/>
                      <a:pt x="3750" y="1261"/>
                      <a:pt x="3750" y="15"/>
                    </a:cubicBezTo>
                    <a:cubicBezTo>
                      <a:pt x="3750" y="15"/>
                      <a:pt x="3750" y="0"/>
                      <a:pt x="3750" y="0"/>
                    </a:cubicBezTo>
                    <a:cubicBezTo>
                      <a:pt x="1560" y="886"/>
                      <a:pt x="0" y="3046"/>
                      <a:pt x="0" y="5567"/>
                    </a:cubicBezTo>
                    <a:cubicBezTo>
                      <a:pt x="0" y="8088"/>
                      <a:pt x="1560" y="10249"/>
                      <a:pt x="3750" y="11134"/>
                    </a:cubicBezTo>
                    <a:cubicBezTo>
                      <a:pt x="3750" y="11134"/>
                      <a:pt x="3750" y="11119"/>
                      <a:pt x="3750" y="11119"/>
                    </a:cubicBezTo>
                    <a:cubicBezTo>
                      <a:pt x="3750" y="9873"/>
                      <a:pt x="4755" y="8868"/>
                      <a:pt x="6000" y="8868"/>
                    </a:cubicBezTo>
                    <a:cubicBezTo>
                      <a:pt x="7245" y="8868"/>
                      <a:pt x="8250" y="9873"/>
                      <a:pt x="8250" y="11119"/>
                    </a:cubicBezTo>
                    <a:cubicBezTo>
                      <a:pt x="8250" y="11119"/>
                      <a:pt x="8250" y="11134"/>
                      <a:pt x="8250" y="11134"/>
                    </a:cubicBezTo>
                    <a:cubicBezTo>
                      <a:pt x="10455" y="10249"/>
                      <a:pt x="12000" y="8088"/>
                      <a:pt x="12000" y="5567"/>
                    </a:cubicBezTo>
                    <a:cubicBezTo>
                      <a:pt x="12000" y="3046"/>
                      <a:pt x="10455" y="886"/>
                      <a:pt x="8250" y="0"/>
                    </a:cubicBezTo>
                  </a:path>
                </a:pathLst>
              </a:custGeom>
              <a:gradFill rotWithShape="0">
                <a:gsLst>
                  <a:gs pos="0">
                    <a:srgbClr val="003B76"/>
                  </a:gs>
                  <a:gs pos="100000">
                    <a:srgbClr val="0080FF"/>
                  </a:gs>
                </a:gsLst>
                <a:path path="rect">
                  <a:fillToRect l="50000" t="50000" r="50000" b="50000"/>
                </a:path>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Verdana Pro Light"/>
                </a:endParaRPr>
              </a:p>
            </p:txBody>
          </p:sp>
        </p:grpSp>
        <p:grpSp>
          <p:nvGrpSpPr>
            <p:cNvPr id="7" name="Group 21508">
              <a:extLst>
                <a:ext uri="{FF2B5EF4-FFF2-40B4-BE49-F238E27FC236}">
                  <a16:creationId xmlns:a16="http://schemas.microsoft.com/office/drawing/2014/main" id="{526A6C68-D2E8-5303-AE89-DD70D00428CE}"/>
                </a:ext>
              </a:extLst>
            </p:cNvPr>
            <p:cNvGrpSpPr>
              <a:grpSpLocks/>
            </p:cNvGrpSpPr>
            <p:nvPr/>
          </p:nvGrpSpPr>
          <p:grpSpPr bwMode="auto">
            <a:xfrm>
              <a:off x="9407945" y="4630737"/>
              <a:ext cx="3581400" cy="4495800"/>
              <a:chOff x="457200" y="1981200"/>
              <a:chExt cx="3581630" cy="4495800"/>
            </a:xfrm>
          </p:grpSpPr>
          <p:sp>
            <p:nvSpPr>
              <p:cNvPr id="8" name="Oval 318">
                <a:extLst>
                  <a:ext uri="{FF2B5EF4-FFF2-40B4-BE49-F238E27FC236}">
                    <a16:creationId xmlns:a16="http://schemas.microsoft.com/office/drawing/2014/main" id="{1953E2BF-7B14-E562-B58C-00A621FB6F60}"/>
                  </a:ext>
                </a:extLst>
              </p:cNvPr>
              <p:cNvSpPr>
                <a:spLocks noChangeArrowheads="1"/>
              </p:cNvSpPr>
              <p:nvPr/>
            </p:nvSpPr>
            <p:spPr bwMode="auto">
              <a:xfrm>
                <a:off x="838200" y="25146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9" name="Oval 318">
                <a:extLst>
                  <a:ext uri="{FF2B5EF4-FFF2-40B4-BE49-F238E27FC236}">
                    <a16:creationId xmlns:a16="http://schemas.microsoft.com/office/drawing/2014/main" id="{5D2EFD61-6BEC-AF7E-7401-A8EA5E48E95F}"/>
                  </a:ext>
                </a:extLst>
              </p:cNvPr>
              <p:cNvSpPr>
                <a:spLocks noChangeArrowheads="1"/>
              </p:cNvSpPr>
              <p:nvPr/>
            </p:nvSpPr>
            <p:spPr bwMode="auto">
              <a:xfrm>
                <a:off x="3352800" y="25908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0" name="Oval 318">
                <a:extLst>
                  <a:ext uri="{FF2B5EF4-FFF2-40B4-BE49-F238E27FC236}">
                    <a16:creationId xmlns:a16="http://schemas.microsoft.com/office/drawing/2014/main" id="{332C1A02-80CF-7223-84EE-ABCA70791A97}"/>
                  </a:ext>
                </a:extLst>
              </p:cNvPr>
              <p:cNvSpPr>
                <a:spLocks noChangeArrowheads="1"/>
              </p:cNvSpPr>
              <p:nvPr/>
            </p:nvSpPr>
            <p:spPr bwMode="auto">
              <a:xfrm>
                <a:off x="1828800" y="41910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1" name="Oval 318">
                <a:extLst>
                  <a:ext uri="{FF2B5EF4-FFF2-40B4-BE49-F238E27FC236}">
                    <a16:creationId xmlns:a16="http://schemas.microsoft.com/office/drawing/2014/main" id="{7343E472-5BDE-E5D3-4BA9-0776A59B3C6B}"/>
                  </a:ext>
                </a:extLst>
              </p:cNvPr>
              <p:cNvSpPr>
                <a:spLocks noChangeArrowheads="1"/>
              </p:cNvSpPr>
              <p:nvPr/>
            </p:nvSpPr>
            <p:spPr bwMode="auto">
              <a:xfrm>
                <a:off x="457200" y="3962400"/>
                <a:ext cx="45720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2" name="Oval 318">
                <a:extLst>
                  <a:ext uri="{FF2B5EF4-FFF2-40B4-BE49-F238E27FC236}">
                    <a16:creationId xmlns:a16="http://schemas.microsoft.com/office/drawing/2014/main" id="{401D23B0-5F8E-C17F-1888-F25D5C86DC1C}"/>
                  </a:ext>
                </a:extLst>
              </p:cNvPr>
              <p:cNvSpPr>
                <a:spLocks noChangeArrowheads="1"/>
              </p:cNvSpPr>
              <p:nvPr/>
            </p:nvSpPr>
            <p:spPr bwMode="auto">
              <a:xfrm>
                <a:off x="3581400" y="58674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3" name="Oval 318">
                <a:extLst>
                  <a:ext uri="{FF2B5EF4-FFF2-40B4-BE49-F238E27FC236}">
                    <a16:creationId xmlns:a16="http://schemas.microsoft.com/office/drawing/2014/main" id="{03534853-C119-0149-DEF8-2B53576740BA}"/>
                  </a:ext>
                </a:extLst>
              </p:cNvPr>
              <p:cNvSpPr>
                <a:spLocks noChangeArrowheads="1"/>
              </p:cNvSpPr>
              <p:nvPr/>
            </p:nvSpPr>
            <p:spPr bwMode="auto">
              <a:xfrm>
                <a:off x="1295400" y="36576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4" name="Oval 318">
                <a:extLst>
                  <a:ext uri="{FF2B5EF4-FFF2-40B4-BE49-F238E27FC236}">
                    <a16:creationId xmlns:a16="http://schemas.microsoft.com/office/drawing/2014/main" id="{8B088121-99FC-B224-E558-451AA2EB6F78}"/>
                  </a:ext>
                </a:extLst>
              </p:cNvPr>
              <p:cNvSpPr>
                <a:spLocks noChangeArrowheads="1"/>
              </p:cNvSpPr>
              <p:nvPr/>
            </p:nvSpPr>
            <p:spPr bwMode="auto">
              <a:xfrm>
                <a:off x="2362200" y="51816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5" name="Oval 318">
                <a:extLst>
                  <a:ext uri="{FF2B5EF4-FFF2-40B4-BE49-F238E27FC236}">
                    <a16:creationId xmlns:a16="http://schemas.microsoft.com/office/drawing/2014/main" id="{360FFF08-C94F-F4BE-FF23-282B92416AFA}"/>
                  </a:ext>
                </a:extLst>
              </p:cNvPr>
              <p:cNvSpPr>
                <a:spLocks noChangeArrowheads="1"/>
              </p:cNvSpPr>
              <p:nvPr/>
            </p:nvSpPr>
            <p:spPr bwMode="auto">
              <a:xfrm>
                <a:off x="2667000" y="60198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6" name="Oval 318">
                <a:extLst>
                  <a:ext uri="{FF2B5EF4-FFF2-40B4-BE49-F238E27FC236}">
                    <a16:creationId xmlns:a16="http://schemas.microsoft.com/office/drawing/2014/main" id="{BF64515F-EDE3-C590-182A-31BA4D62AA23}"/>
                  </a:ext>
                </a:extLst>
              </p:cNvPr>
              <p:cNvSpPr>
                <a:spLocks noChangeArrowheads="1"/>
              </p:cNvSpPr>
              <p:nvPr/>
            </p:nvSpPr>
            <p:spPr bwMode="auto">
              <a:xfrm>
                <a:off x="685800" y="51816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7" name="Oval 318">
                <a:extLst>
                  <a:ext uri="{FF2B5EF4-FFF2-40B4-BE49-F238E27FC236}">
                    <a16:creationId xmlns:a16="http://schemas.microsoft.com/office/drawing/2014/main" id="{EA8A4524-DA4D-285A-241A-8DB3429E7016}"/>
                  </a:ext>
                </a:extLst>
              </p:cNvPr>
              <p:cNvSpPr>
                <a:spLocks noChangeArrowheads="1"/>
              </p:cNvSpPr>
              <p:nvPr/>
            </p:nvSpPr>
            <p:spPr bwMode="auto">
              <a:xfrm>
                <a:off x="3200400" y="46482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8" name="Oval 318">
                <a:extLst>
                  <a:ext uri="{FF2B5EF4-FFF2-40B4-BE49-F238E27FC236}">
                    <a16:creationId xmlns:a16="http://schemas.microsoft.com/office/drawing/2014/main" id="{EA847D2B-072B-1520-758C-4C51D2FFE486}"/>
                  </a:ext>
                </a:extLst>
              </p:cNvPr>
              <p:cNvSpPr>
                <a:spLocks noChangeArrowheads="1"/>
              </p:cNvSpPr>
              <p:nvPr/>
            </p:nvSpPr>
            <p:spPr bwMode="auto">
              <a:xfrm>
                <a:off x="2514600" y="19812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19" name="Oval 318">
                <a:extLst>
                  <a:ext uri="{FF2B5EF4-FFF2-40B4-BE49-F238E27FC236}">
                    <a16:creationId xmlns:a16="http://schemas.microsoft.com/office/drawing/2014/main" id="{C947CA04-8700-0C6C-377E-4B3AE3C6473C}"/>
                  </a:ext>
                </a:extLst>
              </p:cNvPr>
              <p:cNvSpPr>
                <a:spLocks noChangeArrowheads="1"/>
              </p:cNvSpPr>
              <p:nvPr/>
            </p:nvSpPr>
            <p:spPr bwMode="auto">
              <a:xfrm>
                <a:off x="2438400" y="2895600"/>
                <a:ext cx="457430"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grpSp>
      </p:grpSp>
      <p:grpSp>
        <p:nvGrpSpPr>
          <p:cNvPr id="36" name="Group 2">
            <a:extLst>
              <a:ext uri="{FF2B5EF4-FFF2-40B4-BE49-F238E27FC236}">
                <a16:creationId xmlns:a16="http://schemas.microsoft.com/office/drawing/2014/main" id="{39D8EBD9-3DAD-22CA-2346-E5D3FA8EF2C3}"/>
              </a:ext>
            </a:extLst>
          </p:cNvPr>
          <p:cNvGrpSpPr>
            <a:grpSpLocks noChangeAspect="1"/>
          </p:cNvGrpSpPr>
          <p:nvPr/>
        </p:nvGrpSpPr>
        <p:grpSpPr bwMode="auto">
          <a:xfrm>
            <a:off x="2274546" y="3792548"/>
            <a:ext cx="237811" cy="634132"/>
            <a:chOff x="5562600" y="3886200"/>
            <a:chExt cx="457401" cy="1219200"/>
          </a:xfrm>
        </p:grpSpPr>
        <p:sp>
          <p:nvSpPr>
            <p:cNvPr id="37" name="Oval 318">
              <a:extLst>
                <a:ext uri="{FF2B5EF4-FFF2-40B4-BE49-F238E27FC236}">
                  <a16:creationId xmlns:a16="http://schemas.microsoft.com/office/drawing/2014/main" id="{F632C421-11A9-7731-D81B-D1C551FD1649}"/>
                </a:ext>
              </a:extLst>
            </p:cNvPr>
            <p:cNvSpPr>
              <a:spLocks noChangeArrowheads="1"/>
            </p:cNvSpPr>
            <p:nvPr/>
          </p:nvSpPr>
          <p:spPr bwMode="auto">
            <a:xfrm>
              <a:off x="5562600" y="4648201"/>
              <a:ext cx="457401" cy="457199"/>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sp>
          <p:nvSpPr>
            <p:cNvPr id="38" name="Oval 318">
              <a:extLst>
                <a:ext uri="{FF2B5EF4-FFF2-40B4-BE49-F238E27FC236}">
                  <a16:creationId xmlns:a16="http://schemas.microsoft.com/office/drawing/2014/main" id="{59E9BA54-4F40-EB4C-CFD5-42AB2702B6BC}"/>
                </a:ext>
              </a:extLst>
            </p:cNvPr>
            <p:cNvSpPr>
              <a:spLocks noChangeArrowheads="1"/>
            </p:cNvSpPr>
            <p:nvPr/>
          </p:nvSpPr>
          <p:spPr bwMode="auto">
            <a:xfrm>
              <a:off x="5562600" y="3886200"/>
              <a:ext cx="457401" cy="457200"/>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grpSp>
      <p:pic>
        <p:nvPicPr>
          <p:cNvPr id="39" name="Picture 1027">
            <a:extLst>
              <a:ext uri="{FF2B5EF4-FFF2-40B4-BE49-F238E27FC236}">
                <a16:creationId xmlns:a16="http://schemas.microsoft.com/office/drawing/2014/main" id="{628C0A44-C670-6A6A-1947-718C5FF8CE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2159" y="1555546"/>
            <a:ext cx="3718596" cy="417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E8A002F-BC92-CE38-D62E-99207A421223}"/>
              </a:ext>
            </a:extLst>
          </p:cNvPr>
          <p:cNvSpPr txBox="1"/>
          <p:nvPr/>
        </p:nvSpPr>
        <p:spPr>
          <a:xfrm>
            <a:off x="7941830" y="2204157"/>
            <a:ext cx="1697902" cy="830997"/>
          </a:xfrm>
          <a:prstGeom prst="rect">
            <a:avLst/>
          </a:prstGeom>
          <a:solidFill>
            <a:srgbClr val="FFFFFF">
              <a:lumMod val="95000"/>
            </a:srgbClr>
          </a:solid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srgbClr val="B90066"/>
                </a:solidFill>
                <a:effectLst/>
                <a:uLnTx/>
                <a:uFillTx/>
                <a:latin typeface="Verdana Pro Light"/>
                <a:cs typeface="Century Gothic"/>
                <a:sym typeface="Arial"/>
              </a:rPr>
              <a:t>Kalp</a:t>
            </a:r>
            <a:endParaRPr kumimoji="0" lang="en-CA" sz="1600" b="1" i="0" u="none" strike="noStrike" kern="0" cap="none" spc="0" normalizeH="0" baseline="0" noProof="0" dirty="0">
              <a:ln>
                <a:noFill/>
              </a:ln>
              <a:solidFill>
                <a:srgbClr val="B90066"/>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Verdana Pro Light"/>
                <a:cs typeface="Century Gothic"/>
                <a:sym typeface="Arial"/>
              </a:rPr>
              <a:t>Kalp yetersizliği</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Verdana Pro Light"/>
                <a:cs typeface="Century Gothic"/>
                <a:sym typeface="Arial"/>
              </a:rPr>
              <a:t>Aritmiler</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p:txBody>
      </p:sp>
      <p:sp>
        <p:nvSpPr>
          <p:cNvPr id="41" name="TextBox 40">
            <a:extLst>
              <a:ext uri="{FF2B5EF4-FFF2-40B4-BE49-F238E27FC236}">
                <a16:creationId xmlns:a16="http://schemas.microsoft.com/office/drawing/2014/main" id="{AABEA543-AAAA-3968-9874-127247191E6F}"/>
              </a:ext>
            </a:extLst>
          </p:cNvPr>
          <p:cNvSpPr txBox="1"/>
          <p:nvPr/>
        </p:nvSpPr>
        <p:spPr>
          <a:xfrm>
            <a:off x="4984105" y="2720743"/>
            <a:ext cx="1225045" cy="830997"/>
          </a:xfrm>
          <a:prstGeom prst="rect">
            <a:avLst/>
          </a:prstGeom>
          <a:solidFill>
            <a:srgbClr val="FFFFFF">
              <a:lumMod val="95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srgbClr val="B90066"/>
                </a:solidFill>
                <a:effectLst/>
                <a:uLnTx/>
                <a:uFillTx/>
                <a:latin typeface="Verdana Pro Light"/>
                <a:cs typeface="Century Gothic"/>
                <a:sym typeface="Arial"/>
              </a:rPr>
              <a:t>Karaciğer</a:t>
            </a:r>
            <a:endParaRPr kumimoji="0" lang="en-CA" sz="1600" b="1" i="0" u="none" strike="noStrike" kern="0" cap="none" spc="0" normalizeH="0" baseline="0" noProof="0" dirty="0">
              <a:ln>
                <a:noFill/>
              </a:ln>
              <a:solidFill>
                <a:srgbClr val="B90066"/>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err="1">
                <a:ln>
                  <a:noFill/>
                </a:ln>
                <a:solidFill>
                  <a:srgbClr val="000000"/>
                </a:solidFill>
                <a:effectLst/>
                <a:uLnTx/>
                <a:uFillTx/>
                <a:latin typeface="Verdana Pro Light"/>
                <a:cs typeface="Century Gothic"/>
                <a:sym typeface="Arial"/>
              </a:rPr>
              <a:t>Skarlaşma</a:t>
            </a:r>
            <a:endParaRPr kumimoji="0" lang="tr-TR"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Verdana Pro Light"/>
                <a:cs typeface="Century Gothic"/>
                <a:sym typeface="Arial"/>
              </a:rPr>
              <a:t>Siroz</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p:txBody>
      </p:sp>
      <p:sp>
        <p:nvSpPr>
          <p:cNvPr id="42" name="TextBox 41">
            <a:extLst>
              <a:ext uri="{FF2B5EF4-FFF2-40B4-BE49-F238E27FC236}">
                <a16:creationId xmlns:a16="http://schemas.microsoft.com/office/drawing/2014/main" id="{114FA362-C836-C908-2038-30AC9F537A54}"/>
              </a:ext>
            </a:extLst>
          </p:cNvPr>
          <p:cNvSpPr txBox="1"/>
          <p:nvPr/>
        </p:nvSpPr>
        <p:spPr>
          <a:xfrm>
            <a:off x="8220660" y="3565691"/>
            <a:ext cx="2505550" cy="2308324"/>
          </a:xfrm>
          <a:prstGeom prst="rect">
            <a:avLst/>
          </a:prstGeom>
          <a:solidFill>
            <a:srgbClr val="FFFFFF">
              <a:lumMod val="95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err="1">
                <a:ln>
                  <a:noFill/>
                </a:ln>
                <a:solidFill>
                  <a:srgbClr val="B90066"/>
                </a:solidFill>
                <a:effectLst/>
                <a:uLnTx/>
                <a:uFillTx/>
                <a:latin typeface="Verdana Pro Light"/>
                <a:cs typeface="Century Gothic"/>
                <a:sym typeface="Arial"/>
              </a:rPr>
              <a:t>Pankreas</a:t>
            </a:r>
            <a:r>
              <a:rPr kumimoji="0" lang="en-CA" sz="1600" b="1" i="0" u="none" strike="noStrike" kern="0" cap="none" spc="0" normalizeH="0" baseline="0" noProof="0" dirty="0">
                <a:ln>
                  <a:noFill/>
                </a:ln>
                <a:solidFill>
                  <a:srgbClr val="B90066"/>
                </a:solidFill>
                <a:effectLst/>
                <a:uLnTx/>
                <a:uFillTx/>
                <a:latin typeface="Verdana Pro Light"/>
                <a:cs typeface="Century Gothic"/>
                <a:sym typeface="Arial"/>
              </a:rPr>
              <a:t> </a:t>
            </a:r>
            <a:r>
              <a:rPr kumimoji="0" lang="en-CA" sz="1600" b="1" i="0" u="none" strike="noStrike" kern="0" cap="none" spc="0" normalizeH="0" baseline="0" noProof="0" dirty="0" err="1">
                <a:ln>
                  <a:noFill/>
                </a:ln>
                <a:solidFill>
                  <a:srgbClr val="B90066"/>
                </a:solidFill>
                <a:effectLst/>
                <a:uLnTx/>
                <a:uFillTx/>
                <a:latin typeface="Verdana Pro Light"/>
                <a:cs typeface="Century Gothic"/>
                <a:sym typeface="Arial"/>
              </a:rPr>
              <a:t>ve</a:t>
            </a:r>
            <a:r>
              <a:rPr kumimoji="0" lang="en-CA" sz="1600" b="1" i="0" u="none" strike="noStrike" kern="0" cap="none" spc="0" normalizeH="0" baseline="0" noProof="0" dirty="0">
                <a:ln>
                  <a:noFill/>
                </a:ln>
                <a:solidFill>
                  <a:srgbClr val="B90066"/>
                </a:solidFill>
                <a:effectLst/>
                <a:uLnTx/>
                <a:uFillTx/>
                <a:latin typeface="Verdana Pro Light"/>
                <a:cs typeface="Century Gothic"/>
                <a:sym typeface="Arial"/>
              </a:rPr>
              <a:t> </a:t>
            </a:r>
            <a:r>
              <a:rPr kumimoji="0" lang="en-CA" sz="1600" b="1" i="0" u="none" strike="noStrike" kern="0" cap="none" spc="0" normalizeH="0" baseline="0" noProof="0" dirty="0" err="1">
                <a:ln>
                  <a:noFill/>
                </a:ln>
                <a:solidFill>
                  <a:srgbClr val="B90066"/>
                </a:solidFill>
                <a:effectLst/>
                <a:uLnTx/>
                <a:uFillTx/>
                <a:latin typeface="Verdana Pro Light"/>
                <a:cs typeface="Century Gothic"/>
                <a:sym typeface="Arial"/>
              </a:rPr>
              <a:t>diğer</a:t>
            </a:r>
            <a:r>
              <a:rPr kumimoji="0" lang="en-CA" sz="1600" b="1" i="0" u="none" strike="noStrike" kern="0" cap="none" spc="0" normalizeH="0" baseline="0" noProof="0" dirty="0">
                <a:ln>
                  <a:noFill/>
                </a:ln>
                <a:solidFill>
                  <a:srgbClr val="B90066"/>
                </a:solidFill>
                <a:effectLst/>
                <a:uLnTx/>
                <a:uFillTx/>
                <a:latin typeface="Verdana Pro Light"/>
                <a:cs typeface="Century Gothic"/>
                <a:sym typeface="Arial"/>
              </a:rPr>
              <a:t> </a:t>
            </a:r>
            <a:r>
              <a:rPr kumimoji="0" lang="en-CA" sz="1600" b="1" i="0" u="none" strike="noStrike" kern="0" cap="none" spc="0" normalizeH="0" baseline="0" noProof="0" dirty="0" err="1">
                <a:ln>
                  <a:noFill/>
                </a:ln>
                <a:solidFill>
                  <a:srgbClr val="B90066"/>
                </a:solidFill>
                <a:effectLst/>
                <a:uLnTx/>
                <a:uFillTx/>
                <a:latin typeface="Verdana Pro Light"/>
                <a:cs typeface="Century Gothic"/>
                <a:sym typeface="Arial"/>
              </a:rPr>
              <a:t>endokrin</a:t>
            </a:r>
            <a:r>
              <a:rPr kumimoji="0" lang="en-CA" sz="1600" b="1" i="0" u="none" strike="noStrike" kern="0" cap="none" spc="0" normalizeH="0" baseline="0" noProof="0" dirty="0">
                <a:ln>
                  <a:noFill/>
                </a:ln>
                <a:solidFill>
                  <a:srgbClr val="B90066"/>
                </a:solidFill>
                <a:effectLst/>
                <a:uLnTx/>
                <a:uFillTx/>
                <a:latin typeface="Verdana Pro Light"/>
                <a:cs typeface="Century Gothic"/>
                <a:sym typeface="Arial"/>
              </a:rPr>
              <a:t> </a:t>
            </a:r>
            <a:r>
              <a:rPr kumimoji="0" lang="en-CA" sz="1600" b="1" i="0" u="none" strike="noStrike" kern="0" cap="none" spc="0" normalizeH="0" baseline="0" noProof="0" dirty="0" err="1">
                <a:ln>
                  <a:noFill/>
                </a:ln>
                <a:solidFill>
                  <a:srgbClr val="B90066"/>
                </a:solidFill>
                <a:effectLst/>
                <a:uLnTx/>
                <a:uFillTx/>
                <a:latin typeface="Verdana Pro Light"/>
                <a:cs typeface="Century Gothic"/>
                <a:sym typeface="Arial"/>
              </a:rPr>
              <a:t>organlar</a:t>
            </a:r>
            <a:endParaRPr kumimoji="0" lang="en-CA" sz="1600" b="1" i="0" u="none" strike="noStrike" kern="0" cap="none" spc="0" normalizeH="0" baseline="0" noProof="0" dirty="0">
              <a:ln>
                <a:noFill/>
              </a:ln>
              <a:solidFill>
                <a:srgbClr val="B90066"/>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Diyabet</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Hipotiroidizm</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Hipoparatiroidizm</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Büyüme</a:t>
            </a:r>
            <a:r>
              <a:rPr kumimoji="0" lang="en-CA" sz="1600" b="0" i="0" u="none" strike="noStrike" kern="0" cap="none" spc="0" normalizeH="0" baseline="0" noProof="0" dirty="0">
                <a:ln>
                  <a:noFill/>
                </a:ln>
                <a:solidFill>
                  <a:srgbClr val="000000"/>
                </a:solidFill>
                <a:effectLst/>
                <a:uLnTx/>
                <a:uFillTx/>
                <a:latin typeface="Verdana Pro Light"/>
                <a:cs typeface="Century Gothic"/>
                <a:sym typeface="Arial"/>
              </a:rPr>
              <a:t> </a:t>
            </a: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ve</a:t>
            </a:r>
            <a:r>
              <a:rPr kumimoji="0" lang="en-CA" sz="1600" b="0" i="0" u="none" strike="noStrike" kern="0" cap="none" spc="0" normalizeH="0" baseline="0" noProof="0" dirty="0">
                <a:ln>
                  <a:noFill/>
                </a:ln>
                <a:solidFill>
                  <a:srgbClr val="000000"/>
                </a:solidFill>
                <a:effectLst/>
                <a:uLnTx/>
                <a:uFillTx/>
                <a:latin typeface="Verdana Pro Light"/>
                <a:cs typeface="Century Gothic"/>
                <a:sym typeface="Arial"/>
              </a:rPr>
              <a:t> </a:t>
            </a: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ergenlik</a:t>
            </a:r>
            <a:r>
              <a:rPr kumimoji="0" lang="en-CA" sz="1600" b="0" i="0" u="none" strike="noStrike" kern="0" cap="none" spc="0" normalizeH="0" baseline="0" noProof="0" dirty="0">
                <a:ln>
                  <a:noFill/>
                </a:ln>
                <a:solidFill>
                  <a:srgbClr val="000000"/>
                </a:solidFill>
                <a:effectLst/>
                <a:uLnTx/>
                <a:uFillTx/>
                <a:latin typeface="Verdana Pro Light"/>
                <a:cs typeface="Century Gothic"/>
                <a:sym typeface="Arial"/>
              </a:rPr>
              <a:t> </a:t>
            </a: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gecikmesi</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Hipogonadizm</a:t>
            </a:r>
            <a:r>
              <a:rPr kumimoji="0" lang="en-CA" sz="1600" b="0" i="0" u="none" strike="noStrike" kern="0" cap="none" spc="0" normalizeH="0" baseline="0" noProof="0" dirty="0">
                <a:ln>
                  <a:noFill/>
                </a:ln>
                <a:solidFill>
                  <a:srgbClr val="000000"/>
                </a:solidFill>
                <a:effectLst/>
                <a:uLnTx/>
                <a:uFillTx/>
                <a:latin typeface="Verdana Pro Light"/>
                <a:cs typeface="Century Gothic"/>
                <a:sym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err="1">
                <a:ln>
                  <a:noFill/>
                </a:ln>
                <a:solidFill>
                  <a:srgbClr val="000000"/>
                </a:solidFill>
                <a:effectLst/>
                <a:uLnTx/>
                <a:uFillTx/>
                <a:latin typeface="Verdana Pro Light"/>
                <a:cs typeface="Century Gothic"/>
                <a:sym typeface="Arial"/>
              </a:rPr>
              <a:t>Kısırlık</a:t>
            </a:r>
            <a:endParaRPr kumimoji="0" lang="en-CA" sz="1600" b="0" i="0" u="none" strike="noStrike" kern="0" cap="none" spc="0" normalizeH="0" baseline="0" noProof="0" dirty="0">
              <a:ln>
                <a:noFill/>
              </a:ln>
              <a:solidFill>
                <a:srgbClr val="000000"/>
              </a:solidFill>
              <a:effectLst/>
              <a:uLnTx/>
              <a:uFillTx/>
              <a:latin typeface="Verdana Pro Light"/>
              <a:cs typeface="Century Gothic"/>
              <a:sym typeface="Arial"/>
            </a:endParaRPr>
          </a:p>
        </p:txBody>
      </p:sp>
      <p:cxnSp>
        <p:nvCxnSpPr>
          <p:cNvPr id="43" name="Straight Arrow Connector 42">
            <a:extLst>
              <a:ext uri="{FF2B5EF4-FFF2-40B4-BE49-F238E27FC236}">
                <a16:creationId xmlns:a16="http://schemas.microsoft.com/office/drawing/2014/main" id="{0EC70397-6CB2-6A71-0164-9D936B2474E5}"/>
              </a:ext>
            </a:extLst>
          </p:cNvPr>
          <p:cNvCxnSpPr>
            <a:cxnSpLocks noChangeShapeType="1"/>
            <a:endCxn id="42" idx="1"/>
          </p:cNvCxnSpPr>
          <p:nvPr/>
        </p:nvCxnSpPr>
        <p:spPr bwMode="auto">
          <a:xfrm>
            <a:off x="4256774" y="4588551"/>
            <a:ext cx="3963886" cy="131302"/>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4" name="Oval 318">
            <a:extLst>
              <a:ext uri="{FF2B5EF4-FFF2-40B4-BE49-F238E27FC236}">
                <a16:creationId xmlns:a16="http://schemas.microsoft.com/office/drawing/2014/main" id="{CCCFCEC2-552C-71F6-B6B9-DD7CD532B75B}"/>
              </a:ext>
            </a:extLst>
          </p:cNvPr>
          <p:cNvSpPr>
            <a:spLocks noChangeArrowheads="1"/>
          </p:cNvSpPr>
          <p:nvPr/>
        </p:nvSpPr>
        <p:spPr bwMode="auto">
          <a:xfrm>
            <a:off x="1756389" y="3720021"/>
            <a:ext cx="236603" cy="234969"/>
          </a:xfrm>
          <a:prstGeom prst="ellipse">
            <a:avLst/>
          </a:prstGeom>
          <a:gradFill rotWithShape="0">
            <a:gsLst>
              <a:gs pos="0">
                <a:srgbClr val="FF8000"/>
              </a:gs>
              <a:gs pos="100000">
                <a:srgbClr val="800000"/>
              </a:gs>
            </a:gsLst>
            <a:path path="shape">
              <a:fillToRect l="50000" t="50000" r="50000" b="50000"/>
            </a:path>
          </a:gradFill>
          <a:ln w="9525">
            <a:solidFill>
              <a:srgbClr val="E06187"/>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rPr>
              <a:t>Fe</a:t>
            </a:r>
            <a:endParaRPr kumimoji="0" lang="en-US" altLang="en-US" sz="1100" b="1" i="0" u="none" strike="noStrike" kern="0" cap="none" spc="0" normalizeH="0" baseline="0" noProof="0">
              <a:ln>
                <a:noFill/>
              </a:ln>
              <a:solidFill>
                <a:srgbClr val="000000"/>
              </a:solidFill>
              <a:effectLst/>
              <a:uLnTx/>
              <a:uFillTx/>
              <a:latin typeface="Verdana Pro Light"/>
              <a:ea typeface="ＭＳ Ｐゴシック" panose="020B0600070205080204" pitchFamily="34" charset="-128"/>
            </a:endParaRPr>
          </a:p>
        </p:txBody>
      </p:sp>
      <p:cxnSp>
        <p:nvCxnSpPr>
          <p:cNvPr id="45" name="Straight Arrow Connector 44">
            <a:extLst>
              <a:ext uri="{FF2B5EF4-FFF2-40B4-BE49-F238E27FC236}">
                <a16:creationId xmlns:a16="http://schemas.microsoft.com/office/drawing/2014/main" id="{C42A620D-D6F5-1897-F18B-20A102598175}"/>
              </a:ext>
            </a:extLst>
          </p:cNvPr>
          <p:cNvCxnSpPr>
            <a:cxnSpLocks noChangeShapeType="1"/>
            <a:endCxn id="40" idx="1"/>
          </p:cNvCxnSpPr>
          <p:nvPr/>
        </p:nvCxnSpPr>
        <p:spPr bwMode="auto">
          <a:xfrm flipV="1">
            <a:off x="4059546" y="2619656"/>
            <a:ext cx="3882284" cy="1909095"/>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sp>
        <p:nvSpPr>
          <p:cNvPr id="46" name="TextBox 45">
            <a:extLst>
              <a:ext uri="{FF2B5EF4-FFF2-40B4-BE49-F238E27FC236}">
                <a16:creationId xmlns:a16="http://schemas.microsoft.com/office/drawing/2014/main" id="{DBE53357-BEE4-5832-08B5-0CDE3CDA2A73}"/>
              </a:ext>
            </a:extLst>
          </p:cNvPr>
          <p:cNvSpPr txBox="1"/>
          <p:nvPr/>
        </p:nvSpPr>
        <p:spPr>
          <a:xfrm>
            <a:off x="2842519" y="4190762"/>
            <a:ext cx="1383483" cy="1200329"/>
          </a:xfrm>
          <a:prstGeom prst="rect">
            <a:avLst/>
          </a:prstGeom>
          <a:solidFill>
            <a:srgbClr val="E11F2D"/>
          </a:solidFill>
          <a:ln>
            <a:noFill/>
          </a:ln>
        </p:spPr>
        <p:txBody>
          <a:bodyPr wrap="square" rtlCol="0">
            <a:spAutoFit/>
          </a:bodyPr>
          <a:lstStyle/>
          <a:p>
            <a:pPr marL="457200">
              <a:defRPr/>
            </a:pPr>
            <a:r>
              <a:rPr lang="en-CA" sz="2400" b="1" kern="0">
                <a:solidFill>
                  <a:srgbClr val="FFFFFF"/>
                </a:solidFill>
                <a:latin typeface="Verdana Pro Light"/>
                <a:cs typeface="Century Gothic"/>
                <a:sym typeface="Arial"/>
              </a:rPr>
              <a:t>NTBI</a:t>
            </a:r>
          </a:p>
          <a:p>
            <a:pPr marL="457200">
              <a:defRPr/>
            </a:pPr>
            <a:r>
              <a:rPr lang="en-CA" sz="2400" b="1" kern="0">
                <a:solidFill>
                  <a:srgbClr val="FFFFFF"/>
                </a:solidFill>
                <a:latin typeface="Verdana Pro Light"/>
                <a:cs typeface="Century Gothic"/>
                <a:sym typeface="Arial"/>
              </a:rPr>
              <a:t>LPI</a:t>
            </a:r>
          </a:p>
          <a:p>
            <a:pPr marL="457200">
              <a:defRPr/>
            </a:pPr>
            <a:r>
              <a:rPr lang="en-CA" sz="2400" b="1" kern="0">
                <a:solidFill>
                  <a:srgbClr val="FFFFFF"/>
                </a:solidFill>
                <a:latin typeface="Verdana Pro Light"/>
                <a:cs typeface="Century Gothic"/>
                <a:sym typeface="Arial"/>
              </a:rPr>
              <a:t>LIP</a:t>
            </a:r>
          </a:p>
        </p:txBody>
      </p:sp>
      <p:sp>
        <p:nvSpPr>
          <p:cNvPr id="47" name="Arrow: Up 46">
            <a:extLst>
              <a:ext uri="{FF2B5EF4-FFF2-40B4-BE49-F238E27FC236}">
                <a16:creationId xmlns:a16="http://schemas.microsoft.com/office/drawing/2014/main" id="{FF0C8C5F-1D26-C87E-E2FD-0223C856E6DE}"/>
              </a:ext>
            </a:extLst>
          </p:cNvPr>
          <p:cNvSpPr/>
          <p:nvPr/>
        </p:nvSpPr>
        <p:spPr>
          <a:xfrm>
            <a:off x="2933684" y="4335737"/>
            <a:ext cx="343335" cy="956471"/>
          </a:xfrm>
          <a:prstGeom prst="upArrow">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Pro Light"/>
            </a:endParaRPr>
          </a:p>
        </p:txBody>
      </p:sp>
      <p:sp>
        <p:nvSpPr>
          <p:cNvPr id="48" name="Footer Placeholder 4">
            <a:extLst>
              <a:ext uri="{FF2B5EF4-FFF2-40B4-BE49-F238E27FC236}">
                <a16:creationId xmlns:a16="http://schemas.microsoft.com/office/drawing/2014/main" id="{D11C4D02-79CA-C542-60FD-8E9044AD3468}"/>
              </a:ext>
            </a:extLst>
          </p:cNvPr>
          <p:cNvSpPr txBox="1">
            <a:spLocks/>
          </p:cNvSpPr>
          <p:nvPr/>
        </p:nvSpPr>
        <p:spPr>
          <a:xfrm>
            <a:off x="625556" y="6196910"/>
            <a:ext cx="8854755" cy="787400"/>
          </a:xfrm>
          <a:prstGeom prst="rect">
            <a:avLst/>
          </a:prstGeom>
        </p:spPr>
        <p:txBody>
          <a:bodyPr lIns="91440" bIns="36576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b="1" dirty="0">
                <a:solidFill>
                  <a:srgbClr val="000000"/>
                </a:solidFill>
              </a:rPr>
              <a:t>LIP, labile iron pool; LPI, labile plasma iron; NTBI, non-transferrin-bound iron. </a:t>
            </a:r>
            <a:br>
              <a:rPr lang="en-US" sz="900" b="1" dirty="0">
                <a:solidFill>
                  <a:srgbClr val="000000"/>
                </a:solidFill>
              </a:rPr>
            </a:br>
            <a:r>
              <a:rPr lang="en-US" sz="800" dirty="0" err="1">
                <a:cs typeface="Arial" panose="020B0604020202020204" pitchFamily="34" charset="0"/>
              </a:rPr>
              <a:t>Cappellini</a:t>
            </a:r>
            <a:r>
              <a:rPr lang="en-US" sz="800" dirty="0">
                <a:cs typeface="Arial" panose="020B0604020202020204" pitchFamily="34" charset="0"/>
              </a:rPr>
              <a:t> MD et al, eds. </a:t>
            </a:r>
            <a:r>
              <a:rPr lang="en-US" sz="800" i="1" dirty="0">
                <a:cs typeface="Arial" panose="020B0604020202020204" pitchFamily="34" charset="0"/>
              </a:rPr>
              <a:t>Guidelines for the Management of Transfusion Dependent </a:t>
            </a:r>
            <a:r>
              <a:rPr lang="en-US" sz="800" i="1" dirty="0" err="1">
                <a:cs typeface="Arial" panose="020B0604020202020204" pitchFamily="34" charset="0"/>
              </a:rPr>
              <a:t>Thalassaemia</a:t>
            </a:r>
            <a:r>
              <a:rPr lang="en-US" sz="800" i="1" dirty="0">
                <a:cs typeface="Arial" panose="020B0604020202020204" pitchFamily="34" charset="0"/>
              </a:rPr>
              <a:t> (TDT)</a:t>
            </a:r>
            <a:r>
              <a:rPr lang="en-US" sz="800" dirty="0">
                <a:cs typeface="Arial" panose="020B0604020202020204" pitchFamily="34" charset="0"/>
              </a:rPr>
              <a:t>.</a:t>
            </a:r>
            <a:r>
              <a:rPr lang="en-US" sz="800" i="1" dirty="0">
                <a:cs typeface="Arial" panose="020B0604020202020204" pitchFamily="34" charset="0"/>
              </a:rPr>
              <a:t> </a:t>
            </a:r>
            <a:r>
              <a:rPr lang="en-US" sz="800" dirty="0">
                <a:cs typeface="Arial" panose="020B0604020202020204" pitchFamily="34" charset="0"/>
              </a:rPr>
              <a:t>3rd ed. Nicosia, Cyprus: </a:t>
            </a:r>
            <a:r>
              <a:rPr lang="en-US" sz="800" dirty="0" err="1">
                <a:cs typeface="Arial" panose="020B0604020202020204" pitchFamily="34" charset="0"/>
              </a:rPr>
              <a:t>Thalassaemia</a:t>
            </a:r>
            <a:r>
              <a:rPr lang="en-US" sz="800" dirty="0">
                <a:cs typeface="Arial" panose="020B0604020202020204" pitchFamily="34" charset="0"/>
              </a:rPr>
              <a:t> International Federation; 2014; 2. Coates TD. </a:t>
            </a:r>
            <a:r>
              <a:rPr lang="en-US" sz="800" i="1" dirty="0">
                <a:cs typeface="Arial" panose="020B0604020202020204" pitchFamily="34" charset="0"/>
              </a:rPr>
              <a:t>Free </a:t>
            </a:r>
            <a:r>
              <a:rPr lang="en-US" sz="800" i="1" dirty="0" err="1">
                <a:cs typeface="Arial" panose="020B0604020202020204" pitchFamily="34" charset="0"/>
              </a:rPr>
              <a:t>Radic</a:t>
            </a:r>
            <a:r>
              <a:rPr lang="en-US" sz="800" i="1" dirty="0">
                <a:cs typeface="Arial" panose="020B0604020202020204" pitchFamily="34" charset="0"/>
              </a:rPr>
              <a:t> Biol Med</a:t>
            </a:r>
            <a:r>
              <a:rPr lang="en-US" sz="800" dirty="0">
                <a:cs typeface="Arial" panose="020B0604020202020204" pitchFamily="34" charset="0"/>
              </a:rPr>
              <a:t>. 2014;72:23-40.</a:t>
            </a:r>
            <a:endParaRPr lang="en-US" sz="800" dirty="0">
              <a:solidFill>
                <a:srgbClr val="000000"/>
              </a:solidFill>
              <a:latin typeface="Arial" panose="020B0604020202020204"/>
            </a:endParaRPr>
          </a:p>
        </p:txBody>
      </p:sp>
    </p:spTree>
    <p:extLst>
      <p:ext uri="{BB962C8B-B14F-4D97-AF65-F5344CB8AC3E}">
        <p14:creationId xmlns:p14="http://schemas.microsoft.com/office/powerpoint/2010/main" val="118373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3282950" cy="498598"/>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solidFill>
                  <a:srgbClr val="AC1E2D"/>
                </a:solidFill>
                <a:latin typeface="Museo Sans 300" panose="02000000000000000000" pitchFamily="2" charset="77"/>
              </a:rPr>
              <a:t>Demir Birikimi</a:t>
            </a:r>
          </a:p>
        </p:txBody>
      </p:sp>
      <p:grpSp>
        <p:nvGrpSpPr>
          <p:cNvPr id="12" name="Group 11">
            <a:extLst>
              <a:ext uri="{FF2B5EF4-FFF2-40B4-BE49-F238E27FC236}">
                <a16:creationId xmlns:a16="http://schemas.microsoft.com/office/drawing/2014/main" id="{D2E999DB-1462-CF4D-AAE4-C543E9883301}"/>
              </a:ext>
            </a:extLst>
          </p:cNvPr>
          <p:cNvGrpSpPr/>
          <p:nvPr/>
        </p:nvGrpSpPr>
        <p:grpSpPr>
          <a:xfrm>
            <a:off x="514350" y="1106488"/>
            <a:ext cx="11163300" cy="5143500"/>
            <a:chOff x="514350" y="1106488"/>
            <a:chExt cx="11163300" cy="5143500"/>
          </a:xfrm>
        </p:grpSpPr>
        <p:sp>
          <p:nvSpPr>
            <p:cNvPr id="23" name="Content Placeholder 2">
              <a:extLst>
                <a:ext uri="{FF2B5EF4-FFF2-40B4-BE49-F238E27FC236}">
                  <a16:creationId xmlns:a16="http://schemas.microsoft.com/office/drawing/2014/main" id="{E87D30DC-D658-7645-B49E-0C1A120B1AC5}"/>
                </a:ext>
              </a:extLst>
            </p:cNvPr>
            <p:cNvSpPr txBox="1">
              <a:spLocks/>
            </p:cNvSpPr>
            <p:nvPr/>
          </p:nvSpPr>
          <p:spPr>
            <a:xfrm>
              <a:off x="514350" y="3510888"/>
              <a:ext cx="3347966"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ct val="0"/>
                </a:spcBef>
                <a:buNone/>
              </a:pPr>
              <a:r>
                <a:rPr lang="tr-TR" sz="1800" dirty="0">
                  <a:solidFill>
                    <a:srgbClr val="86271F"/>
                  </a:solidFill>
                  <a:latin typeface="Museo Sans 500" panose="02000000000000000000" pitchFamily="2" charset="77"/>
                  <a:ea typeface="+mj-ea"/>
                  <a:cs typeface="+mj-cs"/>
                </a:rPr>
                <a:t>KARACİĞER: </a:t>
              </a:r>
              <a:r>
                <a:rPr lang="tr-TR" sz="1800" dirty="0">
                  <a:solidFill>
                    <a:srgbClr val="013D5B"/>
                  </a:solidFill>
                  <a:latin typeface="Museo Sans 100" panose="02000000000000000000" pitchFamily="2" charset="77"/>
                  <a:ea typeface="+mj-ea"/>
                  <a:cs typeface="+mj-cs"/>
                </a:rPr>
                <a:t>Demir birikiminin gerçekleştiği en büyük bölge</a:t>
              </a:r>
            </a:p>
          </p:txBody>
        </p:sp>
        <p:sp>
          <p:nvSpPr>
            <p:cNvPr id="26" name="Content Placeholder 2">
              <a:extLst>
                <a:ext uri="{FF2B5EF4-FFF2-40B4-BE49-F238E27FC236}">
                  <a16:creationId xmlns:a16="http://schemas.microsoft.com/office/drawing/2014/main" id="{E58F0A06-D235-B74D-9D88-DC0FA9ABD2C1}"/>
                </a:ext>
              </a:extLst>
            </p:cNvPr>
            <p:cNvSpPr txBox="1">
              <a:spLocks/>
            </p:cNvSpPr>
            <p:nvPr/>
          </p:nvSpPr>
          <p:spPr>
            <a:xfrm>
              <a:off x="8616950" y="1967204"/>
              <a:ext cx="3060700" cy="221599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ct val="0"/>
                </a:spcBef>
                <a:buNone/>
              </a:pPr>
              <a:r>
                <a:rPr lang="tr-TR" sz="1800" dirty="0">
                  <a:solidFill>
                    <a:srgbClr val="AC1E2C"/>
                  </a:solidFill>
                  <a:latin typeface="Museo Sans 500" panose="02000000000000000000" pitchFamily="2" charset="77"/>
                  <a:ea typeface="+mj-ea"/>
                  <a:cs typeface="+mj-cs"/>
                </a:rPr>
                <a:t>KALP: </a:t>
              </a:r>
              <a:r>
                <a:rPr lang="tr-TR" sz="1800" dirty="0">
                  <a:solidFill>
                    <a:srgbClr val="013D5B"/>
                  </a:solidFill>
                  <a:latin typeface="Museo Sans 100" panose="02000000000000000000" pitchFamily="2" charset="77"/>
                  <a:ea typeface="+mj-ea"/>
                  <a:cs typeface="+mj-cs"/>
                </a:rPr>
                <a:t>Demir birikimindeki en büyük risk</a:t>
              </a:r>
            </a:p>
            <a:p>
              <a:pPr marL="0">
                <a:lnSpc>
                  <a:spcPct val="100000"/>
                </a:lnSpc>
                <a:spcBef>
                  <a:spcPct val="0"/>
                </a:spcBef>
                <a:buNone/>
              </a:pPr>
              <a:endParaRPr lang="tr-TR" sz="1800" dirty="0">
                <a:solidFill>
                  <a:srgbClr val="013D5B"/>
                </a:solidFill>
                <a:latin typeface="Museo Sans 100" panose="02000000000000000000" pitchFamily="2" charset="77"/>
                <a:ea typeface="+mj-ea"/>
                <a:cs typeface="+mj-cs"/>
              </a:endParaRP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Demirle indüklenen kardiyak </a:t>
              </a:r>
              <a:r>
                <a:rPr lang="tr-TR" sz="1800" dirty="0" err="1">
                  <a:solidFill>
                    <a:srgbClr val="013D5B"/>
                  </a:solidFill>
                  <a:latin typeface="Museo Sans 100" panose="02000000000000000000" pitchFamily="2" charset="77"/>
                  <a:ea typeface="+mj-ea"/>
                  <a:cs typeface="+mj-cs"/>
                </a:rPr>
                <a:t>toksisite</a:t>
              </a:r>
              <a:r>
                <a:rPr lang="tr-TR" sz="1800" dirty="0">
                  <a:solidFill>
                    <a:srgbClr val="013D5B"/>
                  </a:solidFill>
                  <a:latin typeface="Museo Sans 100" panose="02000000000000000000" pitchFamily="2" charset="77"/>
                  <a:ea typeface="+mj-ea"/>
                  <a:cs typeface="+mj-cs"/>
                </a:rPr>
                <a:t> </a:t>
              </a:r>
            </a:p>
            <a:p>
              <a:pPr marL="0" algn="ctr">
                <a:lnSpc>
                  <a:spcPct val="100000"/>
                </a:lnSpc>
                <a:spcBef>
                  <a:spcPct val="0"/>
                </a:spcBef>
                <a:buNone/>
              </a:pPr>
              <a:endParaRPr lang="tr-TR" sz="1800" dirty="0">
                <a:solidFill>
                  <a:srgbClr val="013D5B"/>
                </a:solidFill>
                <a:latin typeface="Museo Sans 100" panose="02000000000000000000" pitchFamily="2" charset="77"/>
                <a:ea typeface="+mj-ea"/>
                <a:cs typeface="+mj-cs"/>
              </a:endParaRPr>
            </a:p>
            <a:p>
              <a:pPr marL="0" algn="ctr">
                <a:lnSpc>
                  <a:spcPct val="100000"/>
                </a:lnSpc>
                <a:spcBef>
                  <a:spcPct val="0"/>
                </a:spcBef>
                <a:buNone/>
              </a:pPr>
              <a:endParaRPr lang="tr-TR" sz="1800" dirty="0">
                <a:solidFill>
                  <a:srgbClr val="013D5B"/>
                </a:solidFill>
                <a:latin typeface="Museo Sans 100" panose="02000000000000000000" pitchFamily="2" charset="77"/>
                <a:ea typeface="+mj-ea"/>
                <a:cs typeface="+mj-cs"/>
              </a:endParaRPr>
            </a:p>
            <a:p>
              <a:pPr marL="0" algn="ctr">
                <a:lnSpc>
                  <a:spcPct val="100000"/>
                </a:lnSpc>
                <a:spcBef>
                  <a:spcPct val="0"/>
                </a:spcBef>
                <a:buNone/>
              </a:pPr>
              <a:r>
                <a:rPr lang="tr-TR" sz="1800" dirty="0" err="1">
                  <a:solidFill>
                    <a:srgbClr val="013D5B"/>
                  </a:solidFill>
                  <a:latin typeface="Museo Sans 100" panose="02000000000000000000" pitchFamily="2" charset="77"/>
                  <a:ea typeface="+mj-ea"/>
                  <a:cs typeface="+mj-cs"/>
                </a:rPr>
                <a:t>Talasemideki</a:t>
              </a:r>
              <a:r>
                <a:rPr lang="tr-TR" sz="1800" dirty="0">
                  <a:solidFill>
                    <a:srgbClr val="013D5B"/>
                  </a:solidFill>
                  <a:latin typeface="Museo Sans 100" panose="02000000000000000000" pitchFamily="2" charset="77"/>
                  <a:ea typeface="+mj-ea"/>
                  <a:cs typeface="+mj-cs"/>
                </a:rPr>
                <a:t> ölümlerin %67’si</a:t>
              </a:r>
            </a:p>
          </p:txBody>
        </p:sp>
        <p:pic>
          <p:nvPicPr>
            <p:cNvPr id="3" name="Picture 2">
              <a:extLst>
                <a:ext uri="{FF2B5EF4-FFF2-40B4-BE49-F238E27FC236}">
                  <a16:creationId xmlns:a16="http://schemas.microsoft.com/office/drawing/2014/main" id="{400D9AD7-CF9C-F441-9176-94693B8C95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5050" y="1106488"/>
              <a:ext cx="5041900" cy="5143500"/>
            </a:xfrm>
            <a:prstGeom prst="rect">
              <a:avLst/>
            </a:prstGeom>
          </p:spPr>
        </p:pic>
        <p:cxnSp>
          <p:nvCxnSpPr>
            <p:cNvPr id="5" name="Straight Connector 4">
              <a:extLst>
                <a:ext uri="{FF2B5EF4-FFF2-40B4-BE49-F238E27FC236}">
                  <a16:creationId xmlns:a16="http://schemas.microsoft.com/office/drawing/2014/main" id="{C1CF258C-86D4-F141-8FC9-D428D92C5078}"/>
                </a:ext>
              </a:extLst>
            </p:cNvPr>
            <p:cNvCxnSpPr/>
            <p:nvPr/>
          </p:nvCxnSpPr>
          <p:spPr>
            <a:xfrm>
              <a:off x="10134600" y="3381375"/>
              <a:ext cx="0" cy="495300"/>
            </a:xfrm>
            <a:prstGeom prst="line">
              <a:avLst/>
            </a:prstGeom>
            <a:ln w="15875">
              <a:solidFill>
                <a:srgbClr val="0F3C5A"/>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3D08F0-5AE3-6242-BBC5-F23165B5D4C5}"/>
                </a:ext>
              </a:extLst>
            </p:cNvPr>
            <p:cNvCxnSpPr/>
            <p:nvPr/>
          </p:nvCxnSpPr>
          <p:spPr>
            <a:xfrm flipV="1">
              <a:off x="6322423" y="2133600"/>
              <a:ext cx="2211977" cy="661851"/>
            </a:xfrm>
            <a:prstGeom prst="line">
              <a:avLst/>
            </a:prstGeom>
            <a:ln w="41275">
              <a:solidFill>
                <a:srgbClr val="AC1E2C"/>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0B92E3-B21C-214E-95E8-26D1B03CD566}"/>
                </a:ext>
              </a:extLst>
            </p:cNvPr>
            <p:cNvCxnSpPr/>
            <p:nvPr/>
          </p:nvCxnSpPr>
          <p:spPr>
            <a:xfrm flipH="1">
              <a:off x="3575050" y="3692434"/>
              <a:ext cx="1423670" cy="184241"/>
            </a:xfrm>
            <a:prstGeom prst="line">
              <a:avLst/>
            </a:prstGeom>
            <a:ln w="41275">
              <a:solidFill>
                <a:srgbClr val="86271F"/>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139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41E603-C99C-B89F-96E7-CA067969789F}"/>
              </a:ext>
            </a:extLst>
          </p:cNvPr>
          <p:cNvSpPr/>
          <p:nvPr/>
        </p:nvSpPr>
        <p:spPr>
          <a:xfrm>
            <a:off x="519357" y="5078962"/>
            <a:ext cx="9373660" cy="814487"/>
          </a:xfrm>
          <a:prstGeom prst="roundRect">
            <a:avLst/>
          </a:prstGeom>
          <a:noFill/>
          <a:ln w="25400" cap="flat">
            <a:solidFill>
              <a:srgbClr val="B90066">
                <a:lumMod val="50000"/>
              </a:srgbClr>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3" name="Text Placeholder 2">
            <a:extLst>
              <a:ext uri="{FF2B5EF4-FFF2-40B4-BE49-F238E27FC236}">
                <a16:creationId xmlns:a16="http://schemas.microsoft.com/office/drawing/2014/main" id="{E9B7D040-D747-2B0E-ADC3-827451C0BCFE}"/>
              </a:ext>
            </a:extLst>
          </p:cNvPr>
          <p:cNvSpPr txBox="1">
            <a:spLocks/>
          </p:cNvSpPr>
          <p:nvPr/>
        </p:nvSpPr>
        <p:spPr>
          <a:xfrm>
            <a:off x="573924" y="430335"/>
            <a:ext cx="10659710" cy="461665"/>
          </a:xfrm>
          <a:prstGeom prst="rect">
            <a:avLst/>
          </a:prstGeom>
        </p:spPr>
        <p:txBody>
          <a:bodyPr vert="horz" lIns="91440" tIns="45720" rIns="91440" bIns="45720" rtlCol="0">
            <a:normAutofit fontScale="85000" lnSpcReduction="1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err="1">
                <a:ln>
                  <a:noFill/>
                </a:ln>
                <a:solidFill>
                  <a:srgbClr val="000000"/>
                </a:solidFill>
                <a:effectLst/>
                <a:uLnTx/>
                <a:uFillTx/>
                <a:latin typeface="Verdana Pro Light"/>
                <a:sym typeface="Helvetica Neue"/>
              </a:rPr>
              <a:t>Talasemi</a:t>
            </a:r>
            <a:r>
              <a:rPr kumimoji="0" lang="tr-TR" sz="2400" b="1" i="0" u="none" strike="noStrike" kern="0" cap="none" spc="0" normalizeH="0" baseline="0" noProof="0" dirty="0">
                <a:ln>
                  <a:noFill/>
                </a:ln>
                <a:solidFill>
                  <a:srgbClr val="000000"/>
                </a:solidFill>
                <a:effectLst/>
                <a:uLnTx/>
                <a:uFillTx/>
                <a:latin typeface="Verdana Pro Light"/>
                <a:sym typeface="Helvetica Neue"/>
              </a:rPr>
              <a:t> Majör Hastalarında Kardiyak Demir Birikimi Önde Gelen Ölüm Nedenidir</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4" name="Content Placeholder 2">
            <a:extLst>
              <a:ext uri="{FF2B5EF4-FFF2-40B4-BE49-F238E27FC236}">
                <a16:creationId xmlns:a16="http://schemas.microsoft.com/office/drawing/2014/main" id="{B3BFA59F-32AB-0F78-FBC4-52EBA154F705}"/>
              </a:ext>
            </a:extLst>
          </p:cNvPr>
          <p:cNvSpPr txBox="1">
            <a:spLocks/>
          </p:cNvSpPr>
          <p:nvPr/>
        </p:nvSpPr>
        <p:spPr>
          <a:xfrm>
            <a:off x="736544" y="1043528"/>
            <a:ext cx="4087865" cy="3460627"/>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60"/>
              </a:lnSpc>
              <a:spcBef>
                <a:spcPct val="0"/>
              </a:spcBef>
              <a:buFont typeface="Arial" panose="020B0604020202020204" pitchFamily="34" charset="0"/>
              <a:buNone/>
            </a:pPr>
            <a:r>
              <a:rPr lang="tr-TR" sz="1400" dirty="0" err="1">
                <a:solidFill>
                  <a:srgbClr val="000000"/>
                </a:solidFill>
                <a:latin typeface="Verdana Pro Light"/>
              </a:rPr>
              <a:t>Deferoksamin</a:t>
            </a:r>
            <a:r>
              <a:rPr lang="tr-TR" sz="1400" dirty="0">
                <a:solidFill>
                  <a:srgbClr val="000000"/>
                </a:solidFill>
                <a:latin typeface="Verdana Pro Light"/>
              </a:rPr>
              <a:t> </a:t>
            </a:r>
            <a:r>
              <a:rPr lang="tr-TR" sz="1400" dirty="0" err="1">
                <a:solidFill>
                  <a:srgbClr val="000000"/>
                </a:solidFill>
                <a:latin typeface="Verdana Pro Light"/>
              </a:rPr>
              <a:t>şelasyon</a:t>
            </a:r>
            <a:r>
              <a:rPr lang="tr-TR" sz="1400" dirty="0">
                <a:solidFill>
                  <a:srgbClr val="000000"/>
                </a:solidFill>
                <a:latin typeface="Verdana Pro Light"/>
              </a:rPr>
              <a:t> tedavisi ile</a:t>
            </a:r>
          </a:p>
          <a:p>
            <a:pPr>
              <a:lnSpc>
                <a:spcPts val="2460"/>
              </a:lnSpc>
              <a:spcBef>
                <a:spcPct val="0"/>
              </a:spcBef>
              <a:buFont typeface="Arial" panose="020B0604020202020204" pitchFamily="34" charset="0"/>
              <a:buNone/>
            </a:pPr>
            <a:r>
              <a:rPr lang="tr-TR" sz="1400" dirty="0">
                <a:solidFill>
                  <a:srgbClr val="000000"/>
                </a:solidFill>
                <a:latin typeface="Verdana Pro Light"/>
              </a:rPr>
              <a:t>bile, tüm ölümlerin kabaca %70'i kalp</a:t>
            </a:r>
          </a:p>
          <a:p>
            <a:pPr>
              <a:lnSpc>
                <a:spcPts val="2460"/>
              </a:lnSpc>
              <a:spcBef>
                <a:spcPct val="0"/>
              </a:spcBef>
              <a:buFont typeface="Arial" panose="020B0604020202020204" pitchFamily="34" charset="0"/>
              <a:buNone/>
            </a:pPr>
            <a:r>
              <a:rPr lang="tr-TR" sz="1400" dirty="0">
                <a:solidFill>
                  <a:srgbClr val="000000"/>
                </a:solidFill>
                <a:latin typeface="Verdana Pro Light"/>
              </a:rPr>
              <a:t>yetersizliği, aritmi ve </a:t>
            </a:r>
            <a:r>
              <a:rPr lang="tr-TR" sz="1400" dirty="0" err="1">
                <a:solidFill>
                  <a:srgbClr val="000000"/>
                </a:solidFill>
                <a:latin typeface="Verdana Pro Light"/>
              </a:rPr>
              <a:t>miyokard</a:t>
            </a:r>
            <a:endParaRPr lang="tr-TR" sz="1400" dirty="0">
              <a:solidFill>
                <a:srgbClr val="000000"/>
              </a:solidFill>
              <a:latin typeface="Verdana Pro Light"/>
            </a:endParaRPr>
          </a:p>
          <a:p>
            <a:pPr>
              <a:lnSpc>
                <a:spcPts val="2460"/>
              </a:lnSpc>
              <a:spcBef>
                <a:spcPct val="0"/>
              </a:spcBef>
              <a:buFont typeface="Arial" panose="020B0604020202020204" pitchFamily="34" charset="0"/>
              <a:buNone/>
            </a:pPr>
            <a:r>
              <a:rPr lang="tr-TR" sz="1400" dirty="0">
                <a:solidFill>
                  <a:srgbClr val="000000"/>
                </a:solidFill>
                <a:latin typeface="Verdana Pro Light"/>
              </a:rPr>
              <a:t>enfarktüsü dahil olmak üzere kardiyak</a:t>
            </a:r>
          </a:p>
          <a:p>
            <a:pPr>
              <a:lnSpc>
                <a:spcPts val="2460"/>
              </a:lnSpc>
              <a:spcBef>
                <a:spcPct val="0"/>
              </a:spcBef>
              <a:buFont typeface="Arial" panose="020B0604020202020204" pitchFamily="34" charset="0"/>
              <a:buNone/>
            </a:pPr>
            <a:r>
              <a:rPr lang="tr-TR" sz="1400" dirty="0">
                <a:solidFill>
                  <a:srgbClr val="000000"/>
                </a:solidFill>
                <a:latin typeface="Verdana Pro Light"/>
              </a:rPr>
              <a:t>nedenlere bağlanabilir.</a:t>
            </a:r>
            <a:r>
              <a:rPr lang="tr-TR" sz="1400" baseline="30000" dirty="0">
                <a:solidFill>
                  <a:srgbClr val="000000"/>
                </a:solidFill>
                <a:latin typeface="Verdana Pro Light"/>
              </a:rPr>
              <a:t>1</a:t>
            </a:r>
            <a:r>
              <a:rPr lang="tr-TR" sz="1400" dirty="0">
                <a:solidFill>
                  <a:srgbClr val="000000"/>
                </a:solidFill>
                <a:latin typeface="Verdana Pro Light"/>
              </a:rPr>
              <a:t> </a:t>
            </a:r>
          </a:p>
          <a:p>
            <a:pPr>
              <a:lnSpc>
                <a:spcPts val="1560"/>
              </a:lnSpc>
              <a:spcBef>
                <a:spcPct val="0"/>
              </a:spcBef>
              <a:buFont typeface="Arial" panose="020B0604020202020204" pitchFamily="34" charset="0"/>
              <a:buNone/>
            </a:pPr>
            <a:endParaRPr lang="tr-TR" sz="1400" dirty="0">
              <a:solidFill>
                <a:srgbClr val="000000"/>
              </a:solidFill>
              <a:latin typeface="Verdana Pro Light"/>
            </a:endParaRPr>
          </a:p>
          <a:p>
            <a:pPr>
              <a:lnSpc>
                <a:spcPts val="2460"/>
              </a:lnSpc>
              <a:spcBef>
                <a:spcPct val="0"/>
              </a:spcBef>
              <a:buFont typeface="Arial" panose="020B0604020202020204" pitchFamily="34" charset="0"/>
              <a:buNone/>
            </a:pPr>
            <a:r>
              <a:rPr lang="tr-TR" sz="1400" dirty="0">
                <a:solidFill>
                  <a:srgbClr val="000000"/>
                </a:solidFill>
                <a:latin typeface="Verdana Pro Light"/>
              </a:rPr>
              <a:t>Demire bağlı kalp yetersizliği, bu hasta</a:t>
            </a:r>
          </a:p>
          <a:p>
            <a:pPr>
              <a:lnSpc>
                <a:spcPts val="2460"/>
              </a:lnSpc>
              <a:spcBef>
                <a:spcPct val="0"/>
              </a:spcBef>
              <a:buFont typeface="Arial" panose="020B0604020202020204" pitchFamily="34" charset="0"/>
              <a:buNone/>
            </a:pPr>
            <a:r>
              <a:rPr lang="tr-TR" sz="1400" dirty="0">
                <a:solidFill>
                  <a:srgbClr val="000000"/>
                </a:solidFill>
                <a:latin typeface="Verdana Pro Light"/>
              </a:rPr>
              <a:t>popülasyonunda </a:t>
            </a:r>
            <a:r>
              <a:rPr lang="tr-TR" sz="1400" dirty="0" err="1">
                <a:solidFill>
                  <a:srgbClr val="000000"/>
                </a:solidFill>
                <a:latin typeface="Verdana Pro Light"/>
              </a:rPr>
              <a:t>mortalitenin</a:t>
            </a:r>
            <a:r>
              <a:rPr lang="tr-TR" sz="1400" dirty="0">
                <a:solidFill>
                  <a:srgbClr val="000000"/>
                </a:solidFill>
                <a:latin typeface="Verdana Pro Light"/>
              </a:rPr>
              <a:t> yaklaşık</a:t>
            </a:r>
          </a:p>
          <a:p>
            <a:pPr>
              <a:lnSpc>
                <a:spcPts val="2460"/>
              </a:lnSpc>
              <a:spcBef>
                <a:spcPct val="0"/>
              </a:spcBef>
              <a:buFont typeface="Arial" panose="020B0604020202020204" pitchFamily="34" charset="0"/>
              <a:buNone/>
            </a:pPr>
            <a:r>
              <a:rPr lang="tr-TR" sz="1400" dirty="0">
                <a:solidFill>
                  <a:srgbClr val="000000"/>
                </a:solidFill>
                <a:latin typeface="Verdana Pro Light"/>
              </a:rPr>
              <a:t>%60'ından sorumludur.</a:t>
            </a:r>
            <a:r>
              <a:rPr lang="tr-TR" sz="1400" baseline="30000" dirty="0">
                <a:solidFill>
                  <a:srgbClr val="000000"/>
                </a:solidFill>
                <a:latin typeface="Verdana Pro Light"/>
              </a:rPr>
              <a:t> 1</a:t>
            </a:r>
            <a:endParaRPr lang="tr-TR" sz="1400" dirty="0">
              <a:solidFill>
                <a:srgbClr val="000000"/>
              </a:solidFill>
              <a:latin typeface="Verdana Pro Light"/>
            </a:endParaRPr>
          </a:p>
          <a:p>
            <a:pPr>
              <a:lnSpc>
                <a:spcPts val="2460"/>
              </a:lnSpc>
              <a:spcBef>
                <a:spcPct val="0"/>
              </a:spcBef>
              <a:buFont typeface="Arial" panose="020B0604020202020204" pitchFamily="34" charset="0"/>
              <a:buNone/>
            </a:pPr>
            <a:endParaRPr lang="tr-TR" sz="1400" dirty="0">
              <a:solidFill>
                <a:srgbClr val="000000"/>
              </a:solidFill>
              <a:latin typeface="Verdana Pro Light"/>
            </a:endParaRPr>
          </a:p>
          <a:p>
            <a:pPr>
              <a:lnSpc>
                <a:spcPts val="2460"/>
              </a:lnSpc>
              <a:spcBef>
                <a:spcPct val="0"/>
              </a:spcBef>
              <a:buFont typeface="Arial" panose="020B0604020202020204" pitchFamily="34" charset="0"/>
              <a:buNone/>
            </a:pPr>
            <a:endParaRPr lang="tr-TR" sz="1400" dirty="0">
              <a:solidFill>
                <a:srgbClr val="000000"/>
              </a:solidFill>
              <a:latin typeface="Verdana Pro Light"/>
            </a:endParaRPr>
          </a:p>
        </p:txBody>
      </p:sp>
      <p:cxnSp>
        <p:nvCxnSpPr>
          <p:cNvPr id="5" name="Straight Connector 4">
            <a:extLst>
              <a:ext uri="{FF2B5EF4-FFF2-40B4-BE49-F238E27FC236}">
                <a16:creationId xmlns:a16="http://schemas.microsoft.com/office/drawing/2014/main" id="{5314974B-A18A-9211-5416-59AA17FBDFB1}"/>
              </a:ext>
            </a:extLst>
          </p:cNvPr>
          <p:cNvCxnSpPr>
            <a:cxnSpLocks/>
          </p:cNvCxnSpPr>
          <p:nvPr/>
        </p:nvCxnSpPr>
        <p:spPr>
          <a:xfrm>
            <a:off x="5136051" y="4507386"/>
            <a:ext cx="6701246" cy="0"/>
          </a:xfrm>
          <a:prstGeom prst="line">
            <a:avLst/>
          </a:prstGeom>
          <a:noFill/>
          <a:ln w="12700" cap="flat" cmpd="sng" algn="ctr">
            <a:solidFill>
              <a:srgbClr val="0F3C5A"/>
            </a:solidFill>
            <a:prstDash val="solid"/>
            <a:miter lim="800000"/>
          </a:ln>
          <a:effectLst/>
        </p:spPr>
      </p:cxnSp>
      <p:cxnSp>
        <p:nvCxnSpPr>
          <p:cNvPr id="6" name="Straight Connector 5">
            <a:extLst>
              <a:ext uri="{FF2B5EF4-FFF2-40B4-BE49-F238E27FC236}">
                <a16:creationId xmlns:a16="http://schemas.microsoft.com/office/drawing/2014/main" id="{ECABB294-2877-8293-D9F2-CCB9955A0068}"/>
              </a:ext>
            </a:extLst>
          </p:cNvPr>
          <p:cNvCxnSpPr>
            <a:cxnSpLocks/>
          </p:cNvCxnSpPr>
          <p:nvPr/>
        </p:nvCxnSpPr>
        <p:spPr>
          <a:xfrm>
            <a:off x="5136051" y="4051119"/>
            <a:ext cx="6701246" cy="0"/>
          </a:xfrm>
          <a:prstGeom prst="line">
            <a:avLst/>
          </a:prstGeom>
          <a:noFill/>
          <a:ln w="3175" cap="flat" cmpd="sng" algn="ctr">
            <a:solidFill>
              <a:srgbClr val="0F3C5A">
                <a:alpha val="20000"/>
              </a:srgbClr>
            </a:solidFill>
            <a:prstDash val="solid"/>
            <a:miter lim="800000"/>
          </a:ln>
          <a:effectLst/>
        </p:spPr>
      </p:cxnSp>
      <p:cxnSp>
        <p:nvCxnSpPr>
          <p:cNvPr id="7" name="Straight Connector 6">
            <a:extLst>
              <a:ext uri="{FF2B5EF4-FFF2-40B4-BE49-F238E27FC236}">
                <a16:creationId xmlns:a16="http://schemas.microsoft.com/office/drawing/2014/main" id="{4487102D-BCB5-4289-F2C9-5ED7FBF20FB5}"/>
              </a:ext>
            </a:extLst>
          </p:cNvPr>
          <p:cNvCxnSpPr>
            <a:cxnSpLocks/>
          </p:cNvCxnSpPr>
          <p:nvPr/>
        </p:nvCxnSpPr>
        <p:spPr>
          <a:xfrm>
            <a:off x="5136051" y="3594852"/>
            <a:ext cx="6701246" cy="0"/>
          </a:xfrm>
          <a:prstGeom prst="line">
            <a:avLst/>
          </a:prstGeom>
          <a:noFill/>
          <a:ln w="3175" cap="flat" cmpd="sng" algn="ctr">
            <a:solidFill>
              <a:srgbClr val="0F3C5A">
                <a:alpha val="20000"/>
              </a:srgbClr>
            </a:solidFill>
            <a:prstDash val="solid"/>
            <a:miter lim="800000"/>
          </a:ln>
          <a:effectLst/>
        </p:spPr>
      </p:cxnSp>
      <p:cxnSp>
        <p:nvCxnSpPr>
          <p:cNvPr id="8" name="Straight Connector 7">
            <a:extLst>
              <a:ext uri="{FF2B5EF4-FFF2-40B4-BE49-F238E27FC236}">
                <a16:creationId xmlns:a16="http://schemas.microsoft.com/office/drawing/2014/main" id="{F5C3B4FB-D022-B25A-A9D8-FC83E961859F}"/>
              </a:ext>
            </a:extLst>
          </p:cNvPr>
          <p:cNvCxnSpPr>
            <a:cxnSpLocks/>
          </p:cNvCxnSpPr>
          <p:nvPr/>
        </p:nvCxnSpPr>
        <p:spPr>
          <a:xfrm>
            <a:off x="5136051" y="3138585"/>
            <a:ext cx="6701246" cy="0"/>
          </a:xfrm>
          <a:prstGeom prst="line">
            <a:avLst/>
          </a:prstGeom>
          <a:noFill/>
          <a:ln w="3175" cap="flat" cmpd="sng" algn="ctr">
            <a:solidFill>
              <a:srgbClr val="0F3C5A">
                <a:alpha val="20000"/>
              </a:srgbClr>
            </a:solidFill>
            <a:prstDash val="solid"/>
            <a:miter lim="800000"/>
          </a:ln>
          <a:effectLst/>
        </p:spPr>
      </p:cxnSp>
      <p:cxnSp>
        <p:nvCxnSpPr>
          <p:cNvPr id="9" name="Straight Connector 8">
            <a:extLst>
              <a:ext uri="{FF2B5EF4-FFF2-40B4-BE49-F238E27FC236}">
                <a16:creationId xmlns:a16="http://schemas.microsoft.com/office/drawing/2014/main" id="{B1544AFE-3C61-789B-68D2-243895842CDA}"/>
              </a:ext>
            </a:extLst>
          </p:cNvPr>
          <p:cNvCxnSpPr>
            <a:cxnSpLocks/>
          </p:cNvCxnSpPr>
          <p:nvPr/>
        </p:nvCxnSpPr>
        <p:spPr>
          <a:xfrm>
            <a:off x="5136051" y="2682318"/>
            <a:ext cx="6701246" cy="0"/>
          </a:xfrm>
          <a:prstGeom prst="line">
            <a:avLst/>
          </a:prstGeom>
          <a:noFill/>
          <a:ln w="3175" cap="flat" cmpd="sng" algn="ctr">
            <a:solidFill>
              <a:srgbClr val="0F3C5A">
                <a:alpha val="20000"/>
              </a:srgbClr>
            </a:solidFill>
            <a:prstDash val="solid"/>
            <a:miter lim="800000"/>
          </a:ln>
          <a:effectLst/>
        </p:spPr>
      </p:cxnSp>
      <p:cxnSp>
        <p:nvCxnSpPr>
          <p:cNvPr id="10" name="Straight Connector 9">
            <a:extLst>
              <a:ext uri="{FF2B5EF4-FFF2-40B4-BE49-F238E27FC236}">
                <a16:creationId xmlns:a16="http://schemas.microsoft.com/office/drawing/2014/main" id="{65F21BEF-E0C5-E8FD-8139-3C5AFAA24A8D}"/>
              </a:ext>
            </a:extLst>
          </p:cNvPr>
          <p:cNvCxnSpPr>
            <a:cxnSpLocks/>
          </p:cNvCxnSpPr>
          <p:nvPr/>
        </p:nvCxnSpPr>
        <p:spPr>
          <a:xfrm>
            <a:off x="5136051" y="2226051"/>
            <a:ext cx="6701246" cy="0"/>
          </a:xfrm>
          <a:prstGeom prst="line">
            <a:avLst/>
          </a:prstGeom>
          <a:noFill/>
          <a:ln w="3175" cap="flat" cmpd="sng" algn="ctr">
            <a:solidFill>
              <a:srgbClr val="0F3C5A">
                <a:alpha val="20000"/>
              </a:srgbClr>
            </a:solidFill>
            <a:prstDash val="solid"/>
            <a:miter lim="800000"/>
          </a:ln>
          <a:effectLst/>
        </p:spPr>
      </p:cxnSp>
      <p:cxnSp>
        <p:nvCxnSpPr>
          <p:cNvPr id="11" name="Straight Connector 10">
            <a:extLst>
              <a:ext uri="{FF2B5EF4-FFF2-40B4-BE49-F238E27FC236}">
                <a16:creationId xmlns:a16="http://schemas.microsoft.com/office/drawing/2014/main" id="{27DAEB11-2D4C-89A6-7CF5-96F63C6E447B}"/>
              </a:ext>
            </a:extLst>
          </p:cNvPr>
          <p:cNvCxnSpPr>
            <a:cxnSpLocks/>
          </p:cNvCxnSpPr>
          <p:nvPr/>
        </p:nvCxnSpPr>
        <p:spPr>
          <a:xfrm>
            <a:off x="5136051" y="1769784"/>
            <a:ext cx="6701246" cy="0"/>
          </a:xfrm>
          <a:prstGeom prst="line">
            <a:avLst/>
          </a:prstGeom>
          <a:noFill/>
          <a:ln w="3175" cap="flat" cmpd="sng" algn="ctr">
            <a:solidFill>
              <a:srgbClr val="0F3C5A">
                <a:alpha val="20000"/>
              </a:srgbClr>
            </a:solidFill>
            <a:prstDash val="solid"/>
            <a:miter lim="800000"/>
          </a:ln>
          <a:effectLst/>
        </p:spPr>
      </p:cxnSp>
      <p:cxnSp>
        <p:nvCxnSpPr>
          <p:cNvPr id="12" name="Straight Connector 11">
            <a:extLst>
              <a:ext uri="{FF2B5EF4-FFF2-40B4-BE49-F238E27FC236}">
                <a16:creationId xmlns:a16="http://schemas.microsoft.com/office/drawing/2014/main" id="{E333EAB0-6E1B-D46D-939C-4BFEE810ACBF}"/>
              </a:ext>
            </a:extLst>
          </p:cNvPr>
          <p:cNvCxnSpPr>
            <a:cxnSpLocks/>
          </p:cNvCxnSpPr>
          <p:nvPr/>
        </p:nvCxnSpPr>
        <p:spPr>
          <a:xfrm>
            <a:off x="5136051" y="1313517"/>
            <a:ext cx="6701246" cy="0"/>
          </a:xfrm>
          <a:prstGeom prst="line">
            <a:avLst/>
          </a:prstGeom>
          <a:noFill/>
          <a:ln w="3175" cap="flat" cmpd="sng" algn="ctr">
            <a:solidFill>
              <a:srgbClr val="0F3C5A">
                <a:alpha val="20000"/>
              </a:srgbClr>
            </a:solidFill>
            <a:prstDash val="solid"/>
            <a:miter lim="800000"/>
          </a:ln>
          <a:effectLst/>
        </p:spPr>
      </p:cxnSp>
      <p:sp>
        <p:nvSpPr>
          <p:cNvPr id="13" name="Rectangle 12">
            <a:extLst>
              <a:ext uri="{FF2B5EF4-FFF2-40B4-BE49-F238E27FC236}">
                <a16:creationId xmlns:a16="http://schemas.microsoft.com/office/drawing/2014/main" id="{3B9DF3B2-DB24-A019-6E8A-117FBAE85AFF}"/>
              </a:ext>
            </a:extLst>
          </p:cNvPr>
          <p:cNvSpPr/>
          <p:nvPr/>
        </p:nvSpPr>
        <p:spPr>
          <a:xfrm>
            <a:off x="5120875" y="4513918"/>
            <a:ext cx="758542" cy="369332"/>
          </a:xfrm>
          <a:prstGeom prst="rect">
            <a:avLst/>
          </a:prstGeom>
        </p:spPr>
        <p:txBody>
          <a:bodyPr wrap="none">
            <a:spAutoFit/>
          </a:bodyPr>
          <a:lstStyle/>
          <a:p>
            <a:pPr algn="ctr"/>
            <a:r>
              <a:rPr lang="tr-TR" sz="900" dirty="0">
                <a:solidFill>
                  <a:srgbClr val="013D5B"/>
                </a:solidFill>
                <a:latin typeface="Verdana Pro Light"/>
              </a:rPr>
              <a:t>Kalp</a:t>
            </a:r>
            <a:br>
              <a:rPr lang="tr-TR" sz="900" dirty="0">
                <a:solidFill>
                  <a:srgbClr val="013D5B"/>
                </a:solidFill>
                <a:latin typeface="Verdana Pro Light"/>
              </a:rPr>
            </a:br>
            <a:r>
              <a:rPr lang="tr-TR" sz="900" dirty="0">
                <a:solidFill>
                  <a:srgbClr val="013D5B"/>
                </a:solidFill>
                <a:latin typeface="Verdana Pro Light"/>
              </a:rPr>
              <a:t>yetersizliği</a:t>
            </a:r>
            <a:endParaRPr lang="tr-TR" sz="900" dirty="0">
              <a:solidFill>
                <a:prstClr val="black"/>
              </a:solidFill>
              <a:latin typeface="Verdana Pro Light"/>
            </a:endParaRPr>
          </a:p>
        </p:txBody>
      </p:sp>
      <p:sp>
        <p:nvSpPr>
          <p:cNvPr id="14" name="Rectangle 13">
            <a:extLst>
              <a:ext uri="{FF2B5EF4-FFF2-40B4-BE49-F238E27FC236}">
                <a16:creationId xmlns:a16="http://schemas.microsoft.com/office/drawing/2014/main" id="{4753F3B5-CA8D-6903-4D21-1E66CB964C5F}"/>
              </a:ext>
            </a:extLst>
          </p:cNvPr>
          <p:cNvSpPr/>
          <p:nvPr/>
        </p:nvSpPr>
        <p:spPr>
          <a:xfrm>
            <a:off x="5287908" y="1513922"/>
            <a:ext cx="421911" cy="230832"/>
          </a:xfrm>
          <a:prstGeom prst="rect">
            <a:avLst/>
          </a:prstGeom>
        </p:spPr>
        <p:txBody>
          <a:bodyPr wrap="none">
            <a:spAutoFit/>
          </a:bodyPr>
          <a:lstStyle/>
          <a:p>
            <a:pPr algn="r"/>
            <a:r>
              <a:rPr lang="en-US" sz="900" dirty="0">
                <a:solidFill>
                  <a:srgbClr val="C00000"/>
                </a:solidFill>
                <a:latin typeface="Verdana Pro Light"/>
              </a:rPr>
              <a:t>60.2</a:t>
            </a:r>
            <a:endParaRPr lang="en-TR" sz="900" dirty="0">
              <a:solidFill>
                <a:srgbClr val="C00000"/>
              </a:solidFill>
              <a:latin typeface="Verdana Pro Light"/>
            </a:endParaRPr>
          </a:p>
        </p:txBody>
      </p:sp>
      <p:sp>
        <p:nvSpPr>
          <p:cNvPr id="15" name="Rectangle 14">
            <a:extLst>
              <a:ext uri="{FF2B5EF4-FFF2-40B4-BE49-F238E27FC236}">
                <a16:creationId xmlns:a16="http://schemas.microsoft.com/office/drawing/2014/main" id="{24F07F63-4DC7-82C3-7FBF-00FA8821B25E}"/>
              </a:ext>
            </a:extLst>
          </p:cNvPr>
          <p:cNvSpPr/>
          <p:nvPr/>
        </p:nvSpPr>
        <p:spPr>
          <a:xfrm>
            <a:off x="4829218" y="3483731"/>
            <a:ext cx="320921" cy="230832"/>
          </a:xfrm>
          <a:prstGeom prst="rect">
            <a:avLst/>
          </a:prstGeom>
        </p:spPr>
        <p:txBody>
          <a:bodyPr wrap="none">
            <a:spAutoFit/>
          </a:bodyPr>
          <a:lstStyle/>
          <a:p>
            <a:pPr algn="r"/>
            <a:r>
              <a:rPr lang="en-US" sz="900" dirty="0">
                <a:solidFill>
                  <a:srgbClr val="013D5B"/>
                </a:solidFill>
                <a:latin typeface="Verdana Pro Light"/>
              </a:rPr>
              <a:t>20</a:t>
            </a:r>
            <a:endParaRPr lang="en-TR" sz="900" dirty="0">
              <a:solidFill>
                <a:prstClr val="black"/>
              </a:solidFill>
              <a:latin typeface="Verdana Pro Light"/>
            </a:endParaRPr>
          </a:p>
        </p:txBody>
      </p:sp>
      <p:sp>
        <p:nvSpPr>
          <p:cNvPr id="16" name="Rectangle 15">
            <a:extLst>
              <a:ext uri="{FF2B5EF4-FFF2-40B4-BE49-F238E27FC236}">
                <a16:creationId xmlns:a16="http://schemas.microsoft.com/office/drawing/2014/main" id="{02F92835-6D7A-009D-2EAF-CAC54AF00C1C}"/>
              </a:ext>
            </a:extLst>
          </p:cNvPr>
          <p:cNvSpPr/>
          <p:nvPr/>
        </p:nvSpPr>
        <p:spPr>
          <a:xfrm>
            <a:off x="4829217" y="3024658"/>
            <a:ext cx="320922" cy="230832"/>
          </a:xfrm>
          <a:prstGeom prst="rect">
            <a:avLst/>
          </a:prstGeom>
        </p:spPr>
        <p:txBody>
          <a:bodyPr wrap="none">
            <a:spAutoFit/>
          </a:bodyPr>
          <a:lstStyle/>
          <a:p>
            <a:pPr algn="r"/>
            <a:r>
              <a:rPr lang="en-US" sz="900" dirty="0">
                <a:solidFill>
                  <a:srgbClr val="013D5B"/>
                </a:solidFill>
                <a:latin typeface="Verdana Pro Light"/>
              </a:rPr>
              <a:t>30</a:t>
            </a:r>
            <a:endParaRPr lang="en-TR" sz="900" dirty="0">
              <a:solidFill>
                <a:prstClr val="black"/>
              </a:solidFill>
              <a:latin typeface="Verdana Pro Light"/>
            </a:endParaRPr>
          </a:p>
        </p:txBody>
      </p:sp>
      <p:sp>
        <p:nvSpPr>
          <p:cNvPr id="17" name="Rectangle 16">
            <a:extLst>
              <a:ext uri="{FF2B5EF4-FFF2-40B4-BE49-F238E27FC236}">
                <a16:creationId xmlns:a16="http://schemas.microsoft.com/office/drawing/2014/main" id="{A01D64D7-7852-0328-D360-F33594869D45}"/>
              </a:ext>
            </a:extLst>
          </p:cNvPr>
          <p:cNvSpPr/>
          <p:nvPr/>
        </p:nvSpPr>
        <p:spPr>
          <a:xfrm>
            <a:off x="4826012" y="2565585"/>
            <a:ext cx="324127" cy="230832"/>
          </a:xfrm>
          <a:prstGeom prst="rect">
            <a:avLst/>
          </a:prstGeom>
        </p:spPr>
        <p:txBody>
          <a:bodyPr wrap="none">
            <a:spAutoFit/>
          </a:bodyPr>
          <a:lstStyle/>
          <a:p>
            <a:pPr algn="r"/>
            <a:r>
              <a:rPr lang="en-US" sz="900" dirty="0">
                <a:solidFill>
                  <a:srgbClr val="013D5B"/>
                </a:solidFill>
                <a:latin typeface="Verdana Pro Light"/>
              </a:rPr>
              <a:t>40</a:t>
            </a:r>
            <a:endParaRPr lang="en-TR" sz="900" dirty="0">
              <a:solidFill>
                <a:prstClr val="black"/>
              </a:solidFill>
              <a:latin typeface="Verdana Pro Light"/>
            </a:endParaRPr>
          </a:p>
        </p:txBody>
      </p:sp>
      <p:sp>
        <p:nvSpPr>
          <p:cNvPr id="18" name="Rectangle 17">
            <a:extLst>
              <a:ext uri="{FF2B5EF4-FFF2-40B4-BE49-F238E27FC236}">
                <a16:creationId xmlns:a16="http://schemas.microsoft.com/office/drawing/2014/main" id="{F6F7C1DB-25AC-1A9D-F993-3729C501405E}"/>
              </a:ext>
            </a:extLst>
          </p:cNvPr>
          <p:cNvSpPr/>
          <p:nvPr/>
        </p:nvSpPr>
        <p:spPr>
          <a:xfrm>
            <a:off x="4829217" y="2106512"/>
            <a:ext cx="320922" cy="230832"/>
          </a:xfrm>
          <a:prstGeom prst="rect">
            <a:avLst/>
          </a:prstGeom>
        </p:spPr>
        <p:txBody>
          <a:bodyPr wrap="none">
            <a:spAutoFit/>
          </a:bodyPr>
          <a:lstStyle/>
          <a:p>
            <a:pPr algn="r"/>
            <a:r>
              <a:rPr lang="en-US" sz="900" dirty="0">
                <a:solidFill>
                  <a:srgbClr val="013D5B"/>
                </a:solidFill>
                <a:latin typeface="Verdana Pro Light"/>
              </a:rPr>
              <a:t>50</a:t>
            </a:r>
            <a:endParaRPr lang="en-TR" sz="900" dirty="0">
              <a:solidFill>
                <a:prstClr val="black"/>
              </a:solidFill>
              <a:latin typeface="Verdana Pro Light"/>
            </a:endParaRPr>
          </a:p>
        </p:txBody>
      </p:sp>
      <p:sp>
        <p:nvSpPr>
          <p:cNvPr id="19" name="Rectangle 18">
            <a:extLst>
              <a:ext uri="{FF2B5EF4-FFF2-40B4-BE49-F238E27FC236}">
                <a16:creationId xmlns:a16="http://schemas.microsoft.com/office/drawing/2014/main" id="{38DB96E5-A128-0C49-13B2-7992004157FC}"/>
              </a:ext>
            </a:extLst>
          </p:cNvPr>
          <p:cNvSpPr/>
          <p:nvPr/>
        </p:nvSpPr>
        <p:spPr>
          <a:xfrm>
            <a:off x="4837233" y="1647439"/>
            <a:ext cx="312906" cy="230832"/>
          </a:xfrm>
          <a:prstGeom prst="rect">
            <a:avLst/>
          </a:prstGeom>
        </p:spPr>
        <p:txBody>
          <a:bodyPr wrap="none">
            <a:spAutoFit/>
          </a:bodyPr>
          <a:lstStyle/>
          <a:p>
            <a:pPr algn="r"/>
            <a:r>
              <a:rPr lang="en-US" sz="900" dirty="0">
                <a:solidFill>
                  <a:srgbClr val="013D5B"/>
                </a:solidFill>
                <a:latin typeface="Verdana Pro Light"/>
              </a:rPr>
              <a:t>60</a:t>
            </a:r>
            <a:endParaRPr lang="en-TR" sz="900" dirty="0">
              <a:solidFill>
                <a:prstClr val="black"/>
              </a:solidFill>
              <a:latin typeface="Verdana Pro Light"/>
            </a:endParaRPr>
          </a:p>
        </p:txBody>
      </p:sp>
      <p:sp>
        <p:nvSpPr>
          <p:cNvPr id="20" name="Rectangle 19">
            <a:extLst>
              <a:ext uri="{FF2B5EF4-FFF2-40B4-BE49-F238E27FC236}">
                <a16:creationId xmlns:a16="http://schemas.microsoft.com/office/drawing/2014/main" id="{DBA619C4-CC95-DE72-90EE-1F07A5831A55}"/>
              </a:ext>
            </a:extLst>
          </p:cNvPr>
          <p:cNvSpPr/>
          <p:nvPr/>
        </p:nvSpPr>
        <p:spPr>
          <a:xfrm>
            <a:off x="5888408" y="4513812"/>
            <a:ext cx="510076" cy="230832"/>
          </a:xfrm>
          <a:prstGeom prst="rect">
            <a:avLst/>
          </a:prstGeom>
        </p:spPr>
        <p:txBody>
          <a:bodyPr wrap="none">
            <a:spAutoFit/>
          </a:bodyPr>
          <a:lstStyle/>
          <a:p>
            <a:pPr algn="ctr"/>
            <a:r>
              <a:rPr lang="tr-TR" sz="900" dirty="0">
                <a:solidFill>
                  <a:srgbClr val="013D5B"/>
                </a:solidFill>
                <a:latin typeface="Verdana Pro Light"/>
              </a:rPr>
              <a:t>Aritmi</a:t>
            </a:r>
            <a:endParaRPr lang="tr-TR" sz="900" dirty="0">
              <a:solidFill>
                <a:prstClr val="black"/>
              </a:solidFill>
              <a:latin typeface="Verdana Pro Light"/>
            </a:endParaRPr>
          </a:p>
        </p:txBody>
      </p:sp>
      <p:sp>
        <p:nvSpPr>
          <p:cNvPr id="21" name="Rectangle 20">
            <a:extLst>
              <a:ext uri="{FF2B5EF4-FFF2-40B4-BE49-F238E27FC236}">
                <a16:creationId xmlns:a16="http://schemas.microsoft.com/office/drawing/2014/main" id="{0C1AFB55-C358-D6E6-0BF1-F45416CB13E4}"/>
              </a:ext>
            </a:extLst>
          </p:cNvPr>
          <p:cNvSpPr/>
          <p:nvPr/>
        </p:nvSpPr>
        <p:spPr>
          <a:xfrm>
            <a:off x="6413089" y="4513812"/>
            <a:ext cx="721672" cy="369332"/>
          </a:xfrm>
          <a:prstGeom prst="rect">
            <a:avLst/>
          </a:prstGeom>
        </p:spPr>
        <p:txBody>
          <a:bodyPr wrap="none">
            <a:spAutoFit/>
          </a:bodyPr>
          <a:lstStyle/>
          <a:p>
            <a:pPr algn="ctr"/>
            <a:r>
              <a:rPr lang="tr-TR" sz="900" dirty="0">
                <a:solidFill>
                  <a:srgbClr val="013D5B"/>
                </a:solidFill>
                <a:latin typeface="Verdana Pro Light"/>
              </a:rPr>
              <a:t>Miyokard</a:t>
            </a:r>
          </a:p>
          <a:p>
            <a:pPr algn="ctr"/>
            <a:r>
              <a:rPr lang="tr-TR" sz="900" dirty="0">
                <a:solidFill>
                  <a:srgbClr val="013D5B"/>
                </a:solidFill>
                <a:latin typeface="Verdana Pro Light"/>
              </a:rPr>
              <a:t>infarktüsü</a:t>
            </a:r>
            <a:endParaRPr lang="tr-TR" sz="900" dirty="0">
              <a:solidFill>
                <a:prstClr val="black"/>
              </a:solidFill>
              <a:latin typeface="Verdana Pro Light"/>
            </a:endParaRPr>
          </a:p>
        </p:txBody>
      </p:sp>
      <p:sp>
        <p:nvSpPr>
          <p:cNvPr id="22" name="Rectangle 21">
            <a:extLst>
              <a:ext uri="{FF2B5EF4-FFF2-40B4-BE49-F238E27FC236}">
                <a16:creationId xmlns:a16="http://schemas.microsoft.com/office/drawing/2014/main" id="{430791A4-8B77-C08E-71A6-B21DD58AB6C1}"/>
              </a:ext>
            </a:extLst>
          </p:cNvPr>
          <p:cNvSpPr/>
          <p:nvPr/>
        </p:nvSpPr>
        <p:spPr>
          <a:xfrm>
            <a:off x="7144557" y="4513812"/>
            <a:ext cx="740908" cy="230832"/>
          </a:xfrm>
          <a:prstGeom prst="rect">
            <a:avLst/>
          </a:prstGeom>
        </p:spPr>
        <p:txBody>
          <a:bodyPr wrap="none">
            <a:spAutoFit/>
          </a:bodyPr>
          <a:lstStyle/>
          <a:p>
            <a:pPr algn="ctr"/>
            <a:r>
              <a:rPr lang="tr-TR" sz="900" dirty="0">
                <a:solidFill>
                  <a:srgbClr val="013D5B"/>
                </a:solidFill>
                <a:latin typeface="Verdana Pro Light"/>
              </a:rPr>
              <a:t>İnfeksiyon</a:t>
            </a:r>
            <a:endParaRPr lang="tr-TR" sz="900" dirty="0">
              <a:solidFill>
                <a:prstClr val="black"/>
              </a:solidFill>
              <a:latin typeface="Verdana Pro Light"/>
            </a:endParaRPr>
          </a:p>
        </p:txBody>
      </p:sp>
      <p:sp>
        <p:nvSpPr>
          <p:cNvPr id="23" name="Rectangle 22">
            <a:extLst>
              <a:ext uri="{FF2B5EF4-FFF2-40B4-BE49-F238E27FC236}">
                <a16:creationId xmlns:a16="http://schemas.microsoft.com/office/drawing/2014/main" id="{D704BFE7-5314-1C29-72FF-8215DEC6A966}"/>
              </a:ext>
            </a:extLst>
          </p:cNvPr>
          <p:cNvSpPr/>
          <p:nvPr/>
        </p:nvSpPr>
        <p:spPr>
          <a:xfrm>
            <a:off x="7906482" y="4513812"/>
            <a:ext cx="450764" cy="230832"/>
          </a:xfrm>
          <a:prstGeom prst="rect">
            <a:avLst/>
          </a:prstGeom>
        </p:spPr>
        <p:txBody>
          <a:bodyPr wrap="none">
            <a:spAutoFit/>
          </a:bodyPr>
          <a:lstStyle/>
          <a:p>
            <a:pPr algn="ctr"/>
            <a:r>
              <a:rPr lang="tr-TR" sz="900" dirty="0">
                <a:solidFill>
                  <a:srgbClr val="013D5B"/>
                </a:solidFill>
                <a:latin typeface="Verdana Pro Light"/>
              </a:rPr>
              <a:t>Siroz</a:t>
            </a:r>
            <a:endParaRPr lang="tr-TR" sz="900" dirty="0">
              <a:solidFill>
                <a:prstClr val="black"/>
              </a:solidFill>
              <a:latin typeface="Verdana Pro Light"/>
            </a:endParaRPr>
          </a:p>
        </p:txBody>
      </p:sp>
      <p:sp>
        <p:nvSpPr>
          <p:cNvPr id="24" name="Rectangle 23">
            <a:extLst>
              <a:ext uri="{FF2B5EF4-FFF2-40B4-BE49-F238E27FC236}">
                <a16:creationId xmlns:a16="http://schemas.microsoft.com/office/drawing/2014/main" id="{9C3CBC4F-41F5-C418-3FEF-6FF2F9DA71FE}"/>
              </a:ext>
            </a:extLst>
          </p:cNvPr>
          <p:cNvSpPr/>
          <p:nvPr/>
        </p:nvSpPr>
        <p:spPr>
          <a:xfrm>
            <a:off x="8394293" y="4513812"/>
            <a:ext cx="665567" cy="230832"/>
          </a:xfrm>
          <a:prstGeom prst="rect">
            <a:avLst/>
          </a:prstGeom>
        </p:spPr>
        <p:txBody>
          <a:bodyPr wrap="none">
            <a:spAutoFit/>
          </a:bodyPr>
          <a:lstStyle/>
          <a:p>
            <a:pPr algn="ctr"/>
            <a:r>
              <a:rPr lang="tr-TR" sz="900" dirty="0">
                <a:solidFill>
                  <a:srgbClr val="013D5B"/>
                </a:solidFill>
                <a:latin typeface="Verdana Pro Light"/>
              </a:rPr>
              <a:t>Tromboz</a:t>
            </a:r>
            <a:endParaRPr lang="tr-TR" sz="900" dirty="0">
              <a:solidFill>
                <a:prstClr val="black"/>
              </a:solidFill>
              <a:latin typeface="Verdana Pro Light"/>
            </a:endParaRPr>
          </a:p>
        </p:txBody>
      </p:sp>
      <p:sp>
        <p:nvSpPr>
          <p:cNvPr id="25" name="Rectangle 24">
            <a:extLst>
              <a:ext uri="{FF2B5EF4-FFF2-40B4-BE49-F238E27FC236}">
                <a16:creationId xmlns:a16="http://schemas.microsoft.com/office/drawing/2014/main" id="{C56102B0-729E-D057-11B6-D9B18726BB77}"/>
              </a:ext>
            </a:extLst>
          </p:cNvPr>
          <p:cNvSpPr/>
          <p:nvPr/>
        </p:nvSpPr>
        <p:spPr>
          <a:xfrm>
            <a:off x="9089693" y="4513812"/>
            <a:ext cx="556563" cy="230832"/>
          </a:xfrm>
          <a:prstGeom prst="rect">
            <a:avLst/>
          </a:prstGeom>
        </p:spPr>
        <p:txBody>
          <a:bodyPr wrap="none">
            <a:spAutoFit/>
          </a:bodyPr>
          <a:lstStyle/>
          <a:p>
            <a:pPr algn="ctr"/>
            <a:r>
              <a:rPr lang="tr-TR" sz="900" dirty="0">
                <a:solidFill>
                  <a:srgbClr val="013D5B"/>
                </a:solidFill>
                <a:latin typeface="Verdana Pro Light"/>
              </a:rPr>
              <a:t>Kanser</a:t>
            </a:r>
            <a:endParaRPr lang="tr-TR" sz="900" dirty="0">
              <a:solidFill>
                <a:prstClr val="black"/>
              </a:solidFill>
              <a:latin typeface="Verdana Pro Light"/>
            </a:endParaRPr>
          </a:p>
        </p:txBody>
      </p:sp>
      <p:sp>
        <p:nvSpPr>
          <p:cNvPr id="26" name="Rectangle 25">
            <a:extLst>
              <a:ext uri="{FF2B5EF4-FFF2-40B4-BE49-F238E27FC236}">
                <a16:creationId xmlns:a16="http://schemas.microsoft.com/office/drawing/2014/main" id="{ABAF86A3-7DB5-2D24-3B10-22B61C68033F}"/>
              </a:ext>
            </a:extLst>
          </p:cNvPr>
          <p:cNvSpPr/>
          <p:nvPr/>
        </p:nvSpPr>
        <p:spPr>
          <a:xfrm>
            <a:off x="9666471" y="4513812"/>
            <a:ext cx="598241" cy="230832"/>
          </a:xfrm>
          <a:prstGeom prst="rect">
            <a:avLst/>
          </a:prstGeom>
        </p:spPr>
        <p:txBody>
          <a:bodyPr wrap="none">
            <a:spAutoFit/>
          </a:bodyPr>
          <a:lstStyle/>
          <a:p>
            <a:pPr algn="ctr"/>
            <a:r>
              <a:rPr lang="tr-TR" sz="900" dirty="0">
                <a:solidFill>
                  <a:srgbClr val="013D5B"/>
                </a:solidFill>
                <a:latin typeface="Verdana Pro Light"/>
              </a:rPr>
              <a:t>Diyabet</a:t>
            </a:r>
            <a:endParaRPr lang="tr-TR" sz="900" dirty="0">
              <a:solidFill>
                <a:prstClr val="black"/>
              </a:solidFill>
              <a:latin typeface="Verdana Pro Light"/>
            </a:endParaRPr>
          </a:p>
        </p:txBody>
      </p:sp>
      <p:sp>
        <p:nvSpPr>
          <p:cNvPr id="27" name="Rectangle 26">
            <a:extLst>
              <a:ext uri="{FF2B5EF4-FFF2-40B4-BE49-F238E27FC236}">
                <a16:creationId xmlns:a16="http://schemas.microsoft.com/office/drawing/2014/main" id="{714824FB-4FFD-FFF3-7059-B47869F5A116}"/>
              </a:ext>
            </a:extLst>
          </p:cNvPr>
          <p:cNvSpPr/>
          <p:nvPr/>
        </p:nvSpPr>
        <p:spPr>
          <a:xfrm>
            <a:off x="10290538" y="4513812"/>
            <a:ext cx="774571" cy="230832"/>
          </a:xfrm>
          <a:prstGeom prst="rect">
            <a:avLst/>
          </a:prstGeom>
        </p:spPr>
        <p:txBody>
          <a:bodyPr wrap="none">
            <a:spAutoFit/>
          </a:bodyPr>
          <a:lstStyle/>
          <a:p>
            <a:pPr algn="ctr"/>
            <a:r>
              <a:rPr lang="tr-TR" sz="900" dirty="0">
                <a:solidFill>
                  <a:srgbClr val="013D5B"/>
                </a:solidFill>
                <a:latin typeface="Verdana Pro Light"/>
              </a:rPr>
              <a:t>Bilinmeyen</a:t>
            </a:r>
            <a:endParaRPr lang="tr-TR" sz="900" dirty="0">
              <a:solidFill>
                <a:prstClr val="black"/>
              </a:solidFill>
              <a:latin typeface="Verdana Pro Light"/>
            </a:endParaRPr>
          </a:p>
        </p:txBody>
      </p:sp>
      <p:sp>
        <p:nvSpPr>
          <p:cNvPr id="28" name="Rectangle 27">
            <a:extLst>
              <a:ext uri="{FF2B5EF4-FFF2-40B4-BE49-F238E27FC236}">
                <a16:creationId xmlns:a16="http://schemas.microsoft.com/office/drawing/2014/main" id="{FAD94D29-42E1-9E1E-5A9E-22DAF773AC33}"/>
              </a:ext>
            </a:extLst>
          </p:cNvPr>
          <p:cNvSpPr/>
          <p:nvPr/>
        </p:nvSpPr>
        <p:spPr>
          <a:xfrm>
            <a:off x="11095744" y="4513812"/>
            <a:ext cx="473206" cy="230832"/>
          </a:xfrm>
          <a:prstGeom prst="rect">
            <a:avLst/>
          </a:prstGeom>
        </p:spPr>
        <p:txBody>
          <a:bodyPr wrap="none">
            <a:spAutoFit/>
          </a:bodyPr>
          <a:lstStyle/>
          <a:p>
            <a:pPr algn="ctr"/>
            <a:r>
              <a:rPr lang="tr-TR" sz="900" dirty="0">
                <a:solidFill>
                  <a:srgbClr val="013D5B"/>
                </a:solidFill>
                <a:latin typeface="Verdana Pro Light"/>
              </a:rPr>
              <a:t>Diğer</a:t>
            </a:r>
            <a:endParaRPr lang="tr-TR" sz="900" dirty="0">
              <a:solidFill>
                <a:prstClr val="black"/>
              </a:solidFill>
              <a:latin typeface="Verdana Pro Light"/>
            </a:endParaRPr>
          </a:p>
        </p:txBody>
      </p:sp>
      <p:grpSp>
        <p:nvGrpSpPr>
          <p:cNvPr id="29" name="Group 28">
            <a:extLst>
              <a:ext uri="{FF2B5EF4-FFF2-40B4-BE49-F238E27FC236}">
                <a16:creationId xmlns:a16="http://schemas.microsoft.com/office/drawing/2014/main" id="{6BCD8B0F-F390-609C-271B-669943E3FEA9}"/>
              </a:ext>
            </a:extLst>
          </p:cNvPr>
          <p:cNvGrpSpPr/>
          <p:nvPr/>
        </p:nvGrpSpPr>
        <p:grpSpPr>
          <a:xfrm>
            <a:off x="10429555" y="2234849"/>
            <a:ext cx="1133580" cy="470988"/>
            <a:chOff x="10009790" y="2361283"/>
            <a:chExt cx="1133580" cy="470988"/>
          </a:xfrm>
        </p:grpSpPr>
        <p:sp>
          <p:nvSpPr>
            <p:cNvPr id="30" name="Rectangle 29">
              <a:extLst>
                <a:ext uri="{FF2B5EF4-FFF2-40B4-BE49-F238E27FC236}">
                  <a16:creationId xmlns:a16="http://schemas.microsoft.com/office/drawing/2014/main" id="{25CA45B7-561E-2688-913B-E8158894993C}"/>
                </a:ext>
              </a:extLst>
            </p:cNvPr>
            <p:cNvSpPr/>
            <p:nvPr/>
          </p:nvSpPr>
          <p:spPr>
            <a:xfrm>
              <a:off x="10061023" y="2361283"/>
              <a:ext cx="1066318" cy="230832"/>
            </a:xfrm>
            <a:prstGeom prst="rect">
              <a:avLst/>
            </a:prstGeom>
          </p:spPr>
          <p:txBody>
            <a:bodyPr wrap="none">
              <a:spAutoFit/>
            </a:bodyPr>
            <a:lstStyle/>
            <a:p>
              <a:pPr algn="ctr">
                <a:defRPr/>
              </a:pPr>
              <a:r>
                <a:rPr lang="tr-TR" sz="900" kern="0" dirty="0">
                  <a:solidFill>
                    <a:srgbClr val="013D5B"/>
                  </a:solidFill>
                  <a:latin typeface="Verdana Pro Light"/>
                </a:rPr>
                <a:t>Kalp problemleri</a:t>
              </a:r>
              <a:endParaRPr lang="tr-TR" sz="900" kern="0" dirty="0">
                <a:solidFill>
                  <a:prstClr val="black"/>
                </a:solidFill>
                <a:latin typeface="Verdana Pro Light"/>
              </a:endParaRPr>
            </a:p>
          </p:txBody>
        </p:sp>
        <p:sp>
          <p:nvSpPr>
            <p:cNvPr id="31" name="Rectangle 30">
              <a:extLst>
                <a:ext uri="{FF2B5EF4-FFF2-40B4-BE49-F238E27FC236}">
                  <a16:creationId xmlns:a16="http://schemas.microsoft.com/office/drawing/2014/main" id="{DC7B013E-E057-D1BA-A44B-C8DB83943341}"/>
                </a:ext>
              </a:extLst>
            </p:cNvPr>
            <p:cNvSpPr/>
            <p:nvPr/>
          </p:nvSpPr>
          <p:spPr>
            <a:xfrm>
              <a:off x="10075449" y="2601439"/>
              <a:ext cx="1067921" cy="230832"/>
            </a:xfrm>
            <a:prstGeom prst="rect">
              <a:avLst/>
            </a:prstGeom>
          </p:spPr>
          <p:txBody>
            <a:bodyPr wrap="none">
              <a:spAutoFit/>
            </a:bodyPr>
            <a:lstStyle/>
            <a:p>
              <a:pPr algn="ctr">
                <a:defRPr/>
              </a:pPr>
              <a:r>
                <a:rPr lang="tr-TR" sz="900" kern="0" dirty="0">
                  <a:solidFill>
                    <a:srgbClr val="013D5B"/>
                  </a:solidFill>
                  <a:latin typeface="Verdana Pro Light"/>
                </a:rPr>
                <a:t>Diğer</a:t>
              </a:r>
              <a:r>
                <a:rPr lang="tr-TR" sz="900" kern="0" dirty="0">
                  <a:solidFill>
                    <a:srgbClr val="013D5B"/>
                  </a:solidFill>
                  <a:latin typeface="Museo Sans 100" panose="02000000000000000000" pitchFamily="2" charset="77"/>
                </a:rPr>
                <a:t> </a:t>
              </a:r>
              <a:r>
                <a:rPr lang="tr-TR" sz="900" kern="0" dirty="0">
                  <a:solidFill>
                    <a:srgbClr val="013D5B"/>
                  </a:solidFill>
                  <a:latin typeface="Verdana Pro Light"/>
                </a:rPr>
                <a:t>problemler</a:t>
              </a:r>
              <a:endParaRPr lang="tr-TR" sz="900" kern="0" dirty="0">
                <a:solidFill>
                  <a:prstClr val="black"/>
                </a:solidFill>
                <a:latin typeface="Verdana Pro Light"/>
              </a:endParaRPr>
            </a:p>
          </p:txBody>
        </p:sp>
        <p:sp>
          <p:nvSpPr>
            <p:cNvPr id="32" name="Rectangle 31">
              <a:extLst>
                <a:ext uri="{FF2B5EF4-FFF2-40B4-BE49-F238E27FC236}">
                  <a16:creationId xmlns:a16="http://schemas.microsoft.com/office/drawing/2014/main" id="{386F004C-C3B9-39B2-81F8-3C3106E1B72F}"/>
                </a:ext>
              </a:extLst>
            </p:cNvPr>
            <p:cNvSpPr>
              <a:spLocks noChangeAspect="1"/>
            </p:cNvSpPr>
            <p:nvPr/>
          </p:nvSpPr>
          <p:spPr>
            <a:xfrm>
              <a:off x="10009790" y="2403319"/>
              <a:ext cx="144000" cy="144000"/>
            </a:xfrm>
            <a:prstGeom prst="rect">
              <a:avLst/>
            </a:prstGeom>
            <a:solidFill>
              <a:srgbClr val="C00000"/>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33" name="Rectangle 32">
              <a:extLst>
                <a:ext uri="{FF2B5EF4-FFF2-40B4-BE49-F238E27FC236}">
                  <a16:creationId xmlns:a16="http://schemas.microsoft.com/office/drawing/2014/main" id="{F99A6334-192E-5313-3285-9C70822F2A80}"/>
                </a:ext>
              </a:extLst>
            </p:cNvPr>
            <p:cNvSpPr>
              <a:spLocks noChangeAspect="1"/>
            </p:cNvSpPr>
            <p:nvPr/>
          </p:nvSpPr>
          <p:spPr>
            <a:xfrm>
              <a:off x="10009790" y="2638207"/>
              <a:ext cx="144000" cy="14400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grpSp>
      <p:sp>
        <p:nvSpPr>
          <p:cNvPr id="34" name="Rectangle 33">
            <a:extLst>
              <a:ext uri="{FF2B5EF4-FFF2-40B4-BE49-F238E27FC236}">
                <a16:creationId xmlns:a16="http://schemas.microsoft.com/office/drawing/2014/main" id="{F2E31F99-5982-61B1-48E8-DB22452D6CE3}"/>
              </a:ext>
            </a:extLst>
          </p:cNvPr>
          <p:cNvSpPr/>
          <p:nvPr/>
        </p:nvSpPr>
        <p:spPr>
          <a:xfrm>
            <a:off x="4834027" y="1188366"/>
            <a:ext cx="316112" cy="230832"/>
          </a:xfrm>
          <a:prstGeom prst="rect">
            <a:avLst/>
          </a:prstGeom>
        </p:spPr>
        <p:txBody>
          <a:bodyPr wrap="none">
            <a:spAutoFit/>
          </a:bodyPr>
          <a:lstStyle/>
          <a:p>
            <a:pPr algn="r"/>
            <a:r>
              <a:rPr lang="en-US" sz="900" dirty="0">
                <a:solidFill>
                  <a:srgbClr val="013D5B"/>
                </a:solidFill>
                <a:latin typeface="Verdana Pro Light"/>
              </a:rPr>
              <a:t>70</a:t>
            </a:r>
            <a:endParaRPr lang="en-TR" sz="900" dirty="0">
              <a:solidFill>
                <a:prstClr val="black"/>
              </a:solidFill>
              <a:latin typeface="Verdana Pro Light"/>
            </a:endParaRPr>
          </a:p>
        </p:txBody>
      </p:sp>
      <p:sp>
        <p:nvSpPr>
          <p:cNvPr id="35" name="Rectangle 34">
            <a:extLst>
              <a:ext uri="{FF2B5EF4-FFF2-40B4-BE49-F238E27FC236}">
                <a16:creationId xmlns:a16="http://schemas.microsoft.com/office/drawing/2014/main" id="{5B807B69-73AF-AC21-0808-03E8C53D7F5C}"/>
              </a:ext>
            </a:extLst>
          </p:cNvPr>
          <p:cNvSpPr/>
          <p:nvPr/>
        </p:nvSpPr>
        <p:spPr>
          <a:xfrm>
            <a:off x="5968733" y="4156250"/>
            <a:ext cx="356829" cy="352220"/>
          </a:xfrm>
          <a:prstGeom prst="rect">
            <a:avLst/>
          </a:prstGeom>
          <a:solidFill>
            <a:srgbClr val="C00000"/>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36" name="Rectangle 35">
            <a:extLst>
              <a:ext uri="{FF2B5EF4-FFF2-40B4-BE49-F238E27FC236}">
                <a16:creationId xmlns:a16="http://schemas.microsoft.com/office/drawing/2014/main" id="{E56CC8E2-AA80-098D-5DB3-D28F8D0147B9}"/>
              </a:ext>
            </a:extLst>
          </p:cNvPr>
          <p:cNvSpPr/>
          <p:nvPr/>
        </p:nvSpPr>
        <p:spPr>
          <a:xfrm>
            <a:off x="6614663" y="4434980"/>
            <a:ext cx="356829" cy="73490"/>
          </a:xfrm>
          <a:prstGeom prst="rect">
            <a:avLst/>
          </a:prstGeom>
          <a:solidFill>
            <a:srgbClr val="C00000"/>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6C99B0C4-BB76-68C0-11FE-2D59458B06F1}"/>
              </a:ext>
            </a:extLst>
          </p:cNvPr>
          <p:cNvSpPr/>
          <p:nvPr/>
        </p:nvSpPr>
        <p:spPr>
          <a:xfrm>
            <a:off x="7906523" y="4328470"/>
            <a:ext cx="356829" cy="18000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38" name="Rectangle 37">
            <a:extLst>
              <a:ext uri="{FF2B5EF4-FFF2-40B4-BE49-F238E27FC236}">
                <a16:creationId xmlns:a16="http://schemas.microsoft.com/office/drawing/2014/main" id="{F1971619-DED1-678B-AC94-7493FC664B08}"/>
              </a:ext>
            </a:extLst>
          </p:cNvPr>
          <p:cNvSpPr/>
          <p:nvPr/>
        </p:nvSpPr>
        <p:spPr>
          <a:xfrm>
            <a:off x="9198383" y="4353670"/>
            <a:ext cx="356829" cy="15480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39" name="Rectangle 38">
            <a:extLst>
              <a:ext uri="{FF2B5EF4-FFF2-40B4-BE49-F238E27FC236}">
                <a16:creationId xmlns:a16="http://schemas.microsoft.com/office/drawing/2014/main" id="{23710B4E-F0C9-D270-A88B-9BC9A8B10826}"/>
              </a:ext>
            </a:extLst>
          </p:cNvPr>
          <p:cNvSpPr/>
          <p:nvPr/>
        </p:nvSpPr>
        <p:spPr>
          <a:xfrm>
            <a:off x="10490243" y="4402257"/>
            <a:ext cx="356829" cy="106213"/>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40" name="Rectangle 39">
            <a:extLst>
              <a:ext uri="{FF2B5EF4-FFF2-40B4-BE49-F238E27FC236}">
                <a16:creationId xmlns:a16="http://schemas.microsoft.com/office/drawing/2014/main" id="{48F65BB9-9F1A-2468-0DB4-80F427D10502}"/>
              </a:ext>
            </a:extLst>
          </p:cNvPr>
          <p:cNvSpPr/>
          <p:nvPr/>
        </p:nvSpPr>
        <p:spPr>
          <a:xfrm>
            <a:off x="11136172" y="4196192"/>
            <a:ext cx="356829" cy="312278"/>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41" name="Rectangle 40">
            <a:extLst>
              <a:ext uri="{FF2B5EF4-FFF2-40B4-BE49-F238E27FC236}">
                <a16:creationId xmlns:a16="http://schemas.microsoft.com/office/drawing/2014/main" id="{6318D0F8-92D6-438A-62E8-ACA1B1C17587}"/>
              </a:ext>
            </a:extLst>
          </p:cNvPr>
          <p:cNvSpPr/>
          <p:nvPr/>
        </p:nvSpPr>
        <p:spPr>
          <a:xfrm>
            <a:off x="5963924" y="3921611"/>
            <a:ext cx="357791" cy="230832"/>
          </a:xfrm>
          <a:prstGeom prst="rect">
            <a:avLst/>
          </a:prstGeom>
        </p:spPr>
        <p:txBody>
          <a:bodyPr wrap="none">
            <a:spAutoFit/>
          </a:bodyPr>
          <a:lstStyle/>
          <a:p>
            <a:pPr algn="r"/>
            <a:r>
              <a:rPr lang="en-US" sz="900" dirty="0">
                <a:solidFill>
                  <a:srgbClr val="C00000"/>
                </a:solidFill>
                <a:latin typeface="Verdana Pro Light"/>
              </a:rPr>
              <a:t>6.8</a:t>
            </a:r>
            <a:endParaRPr lang="en-TR" sz="900" dirty="0">
              <a:solidFill>
                <a:srgbClr val="C00000"/>
              </a:solidFill>
              <a:latin typeface="Verdana Pro Light"/>
            </a:endParaRPr>
          </a:p>
        </p:txBody>
      </p:sp>
      <p:sp>
        <p:nvSpPr>
          <p:cNvPr id="42" name="Rectangle 41">
            <a:extLst>
              <a:ext uri="{FF2B5EF4-FFF2-40B4-BE49-F238E27FC236}">
                <a16:creationId xmlns:a16="http://schemas.microsoft.com/office/drawing/2014/main" id="{BDA91599-5029-20E8-1194-32C30F346295}"/>
              </a:ext>
            </a:extLst>
          </p:cNvPr>
          <p:cNvSpPr/>
          <p:nvPr/>
        </p:nvSpPr>
        <p:spPr>
          <a:xfrm>
            <a:off x="4837233" y="3932618"/>
            <a:ext cx="312906" cy="230832"/>
          </a:xfrm>
          <a:prstGeom prst="rect">
            <a:avLst/>
          </a:prstGeom>
        </p:spPr>
        <p:txBody>
          <a:bodyPr wrap="none">
            <a:spAutoFit/>
          </a:bodyPr>
          <a:lstStyle/>
          <a:p>
            <a:pPr algn="r"/>
            <a:r>
              <a:rPr lang="en-US" sz="900" dirty="0">
                <a:solidFill>
                  <a:srgbClr val="013D5B"/>
                </a:solidFill>
                <a:latin typeface="Verdana Pro Light"/>
              </a:rPr>
              <a:t>10</a:t>
            </a:r>
            <a:endParaRPr lang="en-TR" sz="900" dirty="0">
              <a:solidFill>
                <a:prstClr val="black"/>
              </a:solidFill>
              <a:latin typeface="Verdana Pro Light"/>
            </a:endParaRPr>
          </a:p>
        </p:txBody>
      </p:sp>
      <p:sp>
        <p:nvSpPr>
          <p:cNvPr id="43" name="Rectangle 42">
            <a:extLst>
              <a:ext uri="{FF2B5EF4-FFF2-40B4-BE49-F238E27FC236}">
                <a16:creationId xmlns:a16="http://schemas.microsoft.com/office/drawing/2014/main" id="{48FF4EEA-F64E-01D2-9B7A-63CECB4EF418}"/>
              </a:ext>
            </a:extLst>
          </p:cNvPr>
          <p:cNvSpPr/>
          <p:nvPr/>
        </p:nvSpPr>
        <p:spPr>
          <a:xfrm>
            <a:off x="6615971" y="4195754"/>
            <a:ext cx="357791" cy="230832"/>
          </a:xfrm>
          <a:prstGeom prst="rect">
            <a:avLst/>
          </a:prstGeom>
        </p:spPr>
        <p:txBody>
          <a:bodyPr wrap="none">
            <a:spAutoFit/>
          </a:bodyPr>
          <a:lstStyle/>
          <a:p>
            <a:pPr algn="r"/>
            <a:r>
              <a:rPr lang="en-US" sz="900" dirty="0">
                <a:solidFill>
                  <a:srgbClr val="C00000"/>
                </a:solidFill>
                <a:latin typeface="Verdana Pro Light"/>
              </a:rPr>
              <a:t>1.8</a:t>
            </a:r>
            <a:endParaRPr lang="en-TR" sz="900" dirty="0">
              <a:solidFill>
                <a:srgbClr val="C00000"/>
              </a:solidFill>
              <a:latin typeface="Verdana Pro Light"/>
            </a:endParaRPr>
          </a:p>
        </p:txBody>
      </p:sp>
      <p:sp>
        <p:nvSpPr>
          <p:cNvPr id="44" name="Rectangle 43">
            <a:extLst>
              <a:ext uri="{FF2B5EF4-FFF2-40B4-BE49-F238E27FC236}">
                <a16:creationId xmlns:a16="http://schemas.microsoft.com/office/drawing/2014/main" id="{79DD67C9-B0B2-18F2-670F-5A1169EC849D}"/>
              </a:ext>
            </a:extLst>
          </p:cNvPr>
          <p:cNvSpPr/>
          <p:nvPr/>
        </p:nvSpPr>
        <p:spPr>
          <a:xfrm>
            <a:off x="7255784" y="3921611"/>
            <a:ext cx="357791" cy="230832"/>
          </a:xfrm>
          <a:prstGeom prst="rect">
            <a:avLst/>
          </a:prstGeom>
        </p:spPr>
        <p:txBody>
          <a:bodyPr wrap="none">
            <a:spAutoFit/>
          </a:bodyPr>
          <a:lstStyle/>
          <a:p>
            <a:pPr algn="r"/>
            <a:r>
              <a:rPr lang="en-US" sz="900" dirty="0">
                <a:solidFill>
                  <a:srgbClr val="4290D8"/>
                </a:solidFill>
                <a:latin typeface="Verdana Pro Light"/>
              </a:rPr>
              <a:t>6.8</a:t>
            </a:r>
            <a:endParaRPr lang="en-TR" sz="900" dirty="0">
              <a:solidFill>
                <a:srgbClr val="4290D8"/>
              </a:solidFill>
              <a:latin typeface="Verdana Pro Light"/>
            </a:endParaRPr>
          </a:p>
        </p:txBody>
      </p:sp>
      <p:sp>
        <p:nvSpPr>
          <p:cNvPr id="45" name="Rectangle 44">
            <a:extLst>
              <a:ext uri="{FF2B5EF4-FFF2-40B4-BE49-F238E27FC236}">
                <a16:creationId xmlns:a16="http://schemas.microsoft.com/office/drawing/2014/main" id="{F804F687-2F8E-2478-EBFD-E0A6402D1F79}"/>
              </a:ext>
            </a:extLst>
          </p:cNvPr>
          <p:cNvSpPr/>
          <p:nvPr/>
        </p:nvSpPr>
        <p:spPr>
          <a:xfrm>
            <a:off x="7898932" y="4092815"/>
            <a:ext cx="357791" cy="230832"/>
          </a:xfrm>
          <a:prstGeom prst="rect">
            <a:avLst/>
          </a:prstGeom>
        </p:spPr>
        <p:txBody>
          <a:bodyPr wrap="none">
            <a:spAutoFit/>
          </a:bodyPr>
          <a:lstStyle/>
          <a:p>
            <a:pPr algn="r"/>
            <a:r>
              <a:rPr lang="en-US" sz="900" dirty="0">
                <a:solidFill>
                  <a:srgbClr val="4290D8"/>
                </a:solidFill>
                <a:latin typeface="Verdana Pro Light"/>
              </a:rPr>
              <a:t>4.1</a:t>
            </a:r>
            <a:endParaRPr lang="en-TR" sz="900" dirty="0">
              <a:solidFill>
                <a:srgbClr val="4290D8"/>
              </a:solidFill>
              <a:latin typeface="Verdana Pro Light"/>
            </a:endParaRPr>
          </a:p>
        </p:txBody>
      </p:sp>
      <p:sp>
        <p:nvSpPr>
          <p:cNvPr id="46" name="Rectangle 45">
            <a:extLst>
              <a:ext uri="{FF2B5EF4-FFF2-40B4-BE49-F238E27FC236}">
                <a16:creationId xmlns:a16="http://schemas.microsoft.com/office/drawing/2014/main" id="{B0C45D23-A93A-36C8-484C-B7D4EDA33932}"/>
              </a:ext>
            </a:extLst>
          </p:cNvPr>
          <p:cNvSpPr/>
          <p:nvPr/>
        </p:nvSpPr>
        <p:spPr>
          <a:xfrm>
            <a:off x="8545776" y="4092815"/>
            <a:ext cx="357791" cy="230832"/>
          </a:xfrm>
          <a:prstGeom prst="rect">
            <a:avLst/>
          </a:prstGeom>
        </p:spPr>
        <p:txBody>
          <a:bodyPr wrap="none">
            <a:spAutoFit/>
          </a:bodyPr>
          <a:lstStyle/>
          <a:p>
            <a:pPr algn="r"/>
            <a:r>
              <a:rPr lang="en-US" sz="900" dirty="0">
                <a:solidFill>
                  <a:srgbClr val="4290D8"/>
                </a:solidFill>
                <a:latin typeface="Verdana Pro Light"/>
              </a:rPr>
              <a:t>4.1</a:t>
            </a:r>
            <a:endParaRPr lang="en-TR" sz="900" dirty="0">
              <a:solidFill>
                <a:srgbClr val="4290D8"/>
              </a:solidFill>
              <a:latin typeface="Verdana Pro Light"/>
            </a:endParaRPr>
          </a:p>
        </p:txBody>
      </p:sp>
      <p:sp>
        <p:nvSpPr>
          <p:cNvPr id="47" name="Rectangle 46">
            <a:extLst>
              <a:ext uri="{FF2B5EF4-FFF2-40B4-BE49-F238E27FC236}">
                <a16:creationId xmlns:a16="http://schemas.microsoft.com/office/drawing/2014/main" id="{3E36E964-3A00-F1A1-9CF4-89B6190E2DF4}"/>
              </a:ext>
            </a:extLst>
          </p:cNvPr>
          <p:cNvSpPr/>
          <p:nvPr/>
        </p:nvSpPr>
        <p:spPr>
          <a:xfrm>
            <a:off x="9193093" y="4116161"/>
            <a:ext cx="357790" cy="230832"/>
          </a:xfrm>
          <a:prstGeom prst="rect">
            <a:avLst/>
          </a:prstGeom>
        </p:spPr>
        <p:txBody>
          <a:bodyPr wrap="none">
            <a:spAutoFit/>
          </a:bodyPr>
          <a:lstStyle/>
          <a:p>
            <a:pPr algn="r"/>
            <a:r>
              <a:rPr lang="en-US" sz="900" dirty="0">
                <a:solidFill>
                  <a:srgbClr val="4290D8"/>
                </a:solidFill>
                <a:latin typeface="Verdana Pro Light"/>
              </a:rPr>
              <a:t>3.6</a:t>
            </a:r>
            <a:endParaRPr lang="en-TR" sz="900" dirty="0">
              <a:solidFill>
                <a:srgbClr val="4290D8"/>
              </a:solidFill>
              <a:latin typeface="Verdana Pro Light"/>
            </a:endParaRPr>
          </a:p>
        </p:txBody>
      </p:sp>
      <p:sp>
        <p:nvSpPr>
          <p:cNvPr id="48" name="Rectangle 47">
            <a:extLst>
              <a:ext uri="{FF2B5EF4-FFF2-40B4-BE49-F238E27FC236}">
                <a16:creationId xmlns:a16="http://schemas.microsoft.com/office/drawing/2014/main" id="{9A6F5E05-2E81-EE0F-FAF4-FFC438C5572A}"/>
              </a:ext>
            </a:extLst>
          </p:cNvPr>
          <p:cNvSpPr/>
          <p:nvPr/>
        </p:nvSpPr>
        <p:spPr>
          <a:xfrm>
            <a:off x="9837484" y="4129555"/>
            <a:ext cx="357790" cy="230832"/>
          </a:xfrm>
          <a:prstGeom prst="rect">
            <a:avLst/>
          </a:prstGeom>
        </p:spPr>
        <p:txBody>
          <a:bodyPr wrap="none">
            <a:spAutoFit/>
          </a:bodyPr>
          <a:lstStyle/>
          <a:p>
            <a:pPr algn="r"/>
            <a:r>
              <a:rPr lang="en-US" sz="900" dirty="0">
                <a:solidFill>
                  <a:srgbClr val="4290D8"/>
                </a:solidFill>
                <a:latin typeface="Verdana Pro Light"/>
              </a:rPr>
              <a:t>3.2</a:t>
            </a:r>
            <a:endParaRPr lang="en-TR" sz="900" dirty="0">
              <a:solidFill>
                <a:srgbClr val="4290D8"/>
              </a:solidFill>
              <a:latin typeface="Verdana Pro Light"/>
            </a:endParaRPr>
          </a:p>
        </p:txBody>
      </p:sp>
      <p:sp>
        <p:nvSpPr>
          <p:cNvPr id="49" name="Rectangle 48">
            <a:extLst>
              <a:ext uri="{FF2B5EF4-FFF2-40B4-BE49-F238E27FC236}">
                <a16:creationId xmlns:a16="http://schemas.microsoft.com/office/drawing/2014/main" id="{40FA99C8-625B-6A20-0AD6-61BF479F871B}"/>
              </a:ext>
            </a:extLst>
          </p:cNvPr>
          <p:cNvSpPr/>
          <p:nvPr/>
        </p:nvSpPr>
        <p:spPr>
          <a:xfrm>
            <a:off x="10480625" y="4164574"/>
            <a:ext cx="357790" cy="230832"/>
          </a:xfrm>
          <a:prstGeom prst="rect">
            <a:avLst/>
          </a:prstGeom>
        </p:spPr>
        <p:txBody>
          <a:bodyPr wrap="none">
            <a:spAutoFit/>
          </a:bodyPr>
          <a:lstStyle/>
          <a:p>
            <a:pPr algn="r"/>
            <a:r>
              <a:rPr lang="en-US" sz="900" dirty="0">
                <a:solidFill>
                  <a:srgbClr val="4290D8"/>
                </a:solidFill>
                <a:latin typeface="Verdana Pro Light"/>
              </a:rPr>
              <a:t>2.7</a:t>
            </a:r>
            <a:endParaRPr lang="en-TR" sz="900" dirty="0">
              <a:solidFill>
                <a:srgbClr val="4290D8"/>
              </a:solidFill>
              <a:latin typeface="Verdana Pro Light"/>
            </a:endParaRPr>
          </a:p>
        </p:txBody>
      </p:sp>
      <p:sp>
        <p:nvSpPr>
          <p:cNvPr id="50" name="Rectangle 49">
            <a:extLst>
              <a:ext uri="{FF2B5EF4-FFF2-40B4-BE49-F238E27FC236}">
                <a16:creationId xmlns:a16="http://schemas.microsoft.com/office/drawing/2014/main" id="{2C8ACDC8-20CE-D192-BE79-02393914670E}"/>
              </a:ext>
            </a:extLst>
          </p:cNvPr>
          <p:cNvSpPr/>
          <p:nvPr/>
        </p:nvSpPr>
        <p:spPr>
          <a:xfrm>
            <a:off x="11188589" y="3962498"/>
            <a:ext cx="248787" cy="230832"/>
          </a:xfrm>
          <a:prstGeom prst="rect">
            <a:avLst/>
          </a:prstGeom>
        </p:spPr>
        <p:txBody>
          <a:bodyPr wrap="none">
            <a:spAutoFit/>
          </a:bodyPr>
          <a:lstStyle/>
          <a:p>
            <a:pPr algn="r"/>
            <a:r>
              <a:rPr lang="en-US" sz="900" dirty="0">
                <a:solidFill>
                  <a:srgbClr val="4290D8"/>
                </a:solidFill>
                <a:latin typeface="Verdana Pro Light"/>
              </a:rPr>
              <a:t>7</a:t>
            </a:r>
            <a:endParaRPr lang="en-TR" sz="900" dirty="0">
              <a:solidFill>
                <a:srgbClr val="4290D8"/>
              </a:solidFill>
              <a:latin typeface="Verdana Pro Light"/>
            </a:endParaRPr>
          </a:p>
        </p:txBody>
      </p:sp>
      <p:sp>
        <p:nvSpPr>
          <p:cNvPr id="51" name="Rectangle 50">
            <a:extLst>
              <a:ext uri="{FF2B5EF4-FFF2-40B4-BE49-F238E27FC236}">
                <a16:creationId xmlns:a16="http://schemas.microsoft.com/office/drawing/2014/main" id="{0C505E63-6D75-2CE8-8CAB-725551813967}"/>
              </a:ext>
            </a:extLst>
          </p:cNvPr>
          <p:cNvSpPr/>
          <p:nvPr/>
        </p:nvSpPr>
        <p:spPr>
          <a:xfrm>
            <a:off x="5322803" y="1750870"/>
            <a:ext cx="356829" cy="2757600"/>
          </a:xfrm>
          <a:prstGeom prst="rect">
            <a:avLst/>
          </a:prstGeom>
          <a:solidFill>
            <a:srgbClr val="C00000"/>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52" name="Rectangle 51">
            <a:extLst>
              <a:ext uri="{FF2B5EF4-FFF2-40B4-BE49-F238E27FC236}">
                <a16:creationId xmlns:a16="http://schemas.microsoft.com/office/drawing/2014/main" id="{C16259FD-ED2D-E313-0423-FC1A1FE7EF12}"/>
              </a:ext>
            </a:extLst>
          </p:cNvPr>
          <p:cNvSpPr/>
          <p:nvPr/>
        </p:nvSpPr>
        <p:spPr>
          <a:xfrm>
            <a:off x="7260593" y="4156250"/>
            <a:ext cx="356829" cy="35222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53" name="Rectangle 52">
            <a:extLst>
              <a:ext uri="{FF2B5EF4-FFF2-40B4-BE49-F238E27FC236}">
                <a16:creationId xmlns:a16="http://schemas.microsoft.com/office/drawing/2014/main" id="{32D75131-38AE-F602-B0FF-D9E1B7050C07}"/>
              </a:ext>
            </a:extLst>
          </p:cNvPr>
          <p:cNvSpPr/>
          <p:nvPr/>
        </p:nvSpPr>
        <p:spPr>
          <a:xfrm>
            <a:off x="8552453" y="4328470"/>
            <a:ext cx="356829" cy="18000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sp>
        <p:nvSpPr>
          <p:cNvPr id="54" name="Rectangle 53">
            <a:extLst>
              <a:ext uri="{FF2B5EF4-FFF2-40B4-BE49-F238E27FC236}">
                <a16:creationId xmlns:a16="http://schemas.microsoft.com/office/drawing/2014/main" id="{8EB08B97-5A1C-B689-1092-495CD9AF57FB}"/>
              </a:ext>
            </a:extLst>
          </p:cNvPr>
          <p:cNvSpPr/>
          <p:nvPr/>
        </p:nvSpPr>
        <p:spPr>
          <a:xfrm>
            <a:off x="9844313" y="4364470"/>
            <a:ext cx="356829" cy="144000"/>
          </a:xfrm>
          <a:prstGeom prst="rect">
            <a:avLst/>
          </a:prstGeom>
          <a:solidFill>
            <a:srgbClr val="4290D8"/>
          </a:solidFill>
          <a:ln w="12700" cap="flat" cmpd="sng" algn="ctr">
            <a:noFill/>
            <a:prstDash val="solid"/>
            <a:miter lim="800000"/>
          </a:ln>
          <a:effectLst/>
        </p:spPr>
        <p:txBody>
          <a:bodyPr rtlCol="0" anchor="ctr"/>
          <a:lstStyle/>
          <a:p>
            <a:pPr algn="ctr">
              <a:defRPr/>
            </a:pPr>
            <a:endParaRPr lang="tr-TR" kern="0">
              <a:solidFill>
                <a:prstClr val="white"/>
              </a:solidFill>
              <a:latin typeface="Calibri" panose="020F0502020204030204"/>
            </a:endParaRPr>
          </a:p>
        </p:txBody>
      </p:sp>
      <p:pic>
        <p:nvPicPr>
          <p:cNvPr id="55" name="Picture 54">
            <a:extLst>
              <a:ext uri="{FF2B5EF4-FFF2-40B4-BE49-F238E27FC236}">
                <a16:creationId xmlns:a16="http://schemas.microsoft.com/office/drawing/2014/main" id="{44516C19-1922-4EE4-8DFC-5A8B315319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653" y="1120527"/>
            <a:ext cx="303157" cy="288000"/>
          </a:xfrm>
          <a:prstGeom prst="rect">
            <a:avLst/>
          </a:prstGeom>
        </p:spPr>
      </p:pic>
      <p:pic>
        <p:nvPicPr>
          <p:cNvPr id="56" name="Picture 55">
            <a:extLst>
              <a:ext uri="{FF2B5EF4-FFF2-40B4-BE49-F238E27FC236}">
                <a16:creationId xmlns:a16="http://schemas.microsoft.com/office/drawing/2014/main" id="{3E78121B-3621-609D-66BC-AD72C434D0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653" y="4054227"/>
            <a:ext cx="303157" cy="288000"/>
          </a:xfrm>
          <a:prstGeom prst="rect">
            <a:avLst/>
          </a:prstGeom>
        </p:spPr>
      </p:pic>
      <p:sp>
        <p:nvSpPr>
          <p:cNvPr id="57" name="TextBox 56">
            <a:extLst>
              <a:ext uri="{FF2B5EF4-FFF2-40B4-BE49-F238E27FC236}">
                <a16:creationId xmlns:a16="http://schemas.microsoft.com/office/drawing/2014/main" id="{2DF9AF75-D3D9-8039-16D6-DDCA078CC90B}"/>
              </a:ext>
            </a:extLst>
          </p:cNvPr>
          <p:cNvSpPr txBox="1"/>
          <p:nvPr/>
        </p:nvSpPr>
        <p:spPr>
          <a:xfrm>
            <a:off x="359726" y="6028552"/>
            <a:ext cx="5930900" cy="203133"/>
          </a:xfrm>
          <a:prstGeom prst="rect">
            <a:avLst/>
          </a:prstGeom>
        </p:spPr>
        <p:txBody>
          <a:bodyPr>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tr-TR" sz="800" baseline="30000" dirty="0">
                <a:solidFill>
                  <a:srgbClr val="000000"/>
                </a:solidFill>
                <a:cs typeface="Helvetica"/>
              </a:rPr>
              <a:t>1 </a:t>
            </a:r>
            <a:r>
              <a:rPr lang="en-US" sz="800" dirty="0" err="1">
                <a:solidFill>
                  <a:srgbClr val="000000"/>
                </a:solidFill>
                <a:latin typeface="Verdana Pro Light"/>
                <a:cs typeface="Helvetica"/>
              </a:rPr>
              <a:t>Borgna-Pignatti</a:t>
            </a:r>
            <a:r>
              <a:rPr lang="en-US" sz="800" dirty="0">
                <a:solidFill>
                  <a:srgbClr val="000000"/>
                </a:solidFill>
                <a:latin typeface="Verdana Pro Light"/>
                <a:cs typeface="Helvetica"/>
              </a:rPr>
              <a:t> C. et al., </a:t>
            </a:r>
            <a:r>
              <a:rPr lang="en-US" sz="800" dirty="0" err="1">
                <a:solidFill>
                  <a:srgbClr val="000000"/>
                </a:solidFill>
                <a:latin typeface="Verdana Pro Light"/>
                <a:cs typeface="Helvetica"/>
              </a:rPr>
              <a:t>Haematologica</a:t>
            </a:r>
            <a:r>
              <a:rPr lang="en-US" sz="800" dirty="0">
                <a:solidFill>
                  <a:srgbClr val="000000"/>
                </a:solidFill>
                <a:latin typeface="Verdana Pro Light"/>
                <a:cs typeface="Helvetica"/>
              </a:rPr>
              <a:t> 2004;89(10):1187–1193.</a:t>
            </a:r>
          </a:p>
        </p:txBody>
      </p:sp>
      <p:sp>
        <p:nvSpPr>
          <p:cNvPr id="58" name="TextBox 57">
            <a:extLst>
              <a:ext uri="{FF2B5EF4-FFF2-40B4-BE49-F238E27FC236}">
                <a16:creationId xmlns:a16="http://schemas.microsoft.com/office/drawing/2014/main" id="{F4C602CE-C41C-60FD-DC44-93A20B9FAC95}"/>
              </a:ext>
            </a:extLst>
          </p:cNvPr>
          <p:cNvSpPr txBox="1"/>
          <p:nvPr/>
        </p:nvSpPr>
        <p:spPr>
          <a:xfrm>
            <a:off x="622231" y="5122755"/>
            <a:ext cx="9092547" cy="757130"/>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pPr algn="just"/>
            <a:r>
              <a:rPr lang="tr-TR" sz="1200" dirty="0">
                <a:solidFill>
                  <a:srgbClr val="000000"/>
                </a:solidFill>
                <a:latin typeface="Verdana Pro Light"/>
                <a:cs typeface="Helvetica"/>
              </a:rPr>
              <a:t>      </a:t>
            </a:r>
            <a:r>
              <a:rPr lang="tr-TR" sz="1200" dirty="0" err="1">
                <a:solidFill>
                  <a:srgbClr val="000000"/>
                </a:solidFill>
                <a:latin typeface="Verdana Pro Light"/>
                <a:cs typeface="Helvetica"/>
              </a:rPr>
              <a:t>Aydınok</a:t>
            </a:r>
            <a:r>
              <a:rPr lang="tr-TR" sz="1200" dirty="0">
                <a:solidFill>
                  <a:srgbClr val="000000"/>
                </a:solidFill>
                <a:latin typeface="Verdana Pro Light"/>
                <a:cs typeface="Helvetica"/>
              </a:rPr>
              <a:t> ve ark, </a:t>
            </a:r>
            <a:r>
              <a:rPr lang="tr-TR" sz="1200" dirty="0" err="1">
                <a:solidFill>
                  <a:srgbClr val="000000"/>
                </a:solidFill>
                <a:latin typeface="Verdana Pro Light"/>
                <a:cs typeface="Helvetica"/>
              </a:rPr>
              <a:t>EHA’da</a:t>
            </a:r>
            <a:r>
              <a:rPr lang="tr-TR" sz="1200" dirty="0">
                <a:solidFill>
                  <a:srgbClr val="000000"/>
                </a:solidFill>
                <a:latin typeface="Verdana Pro Light"/>
                <a:cs typeface="Helvetica"/>
              </a:rPr>
              <a:t> sunmuş oldukları Türkiye kayıt çalışması posterinde 2010-19 yıllarında en yaygın ölüm sebebinin transfüzyona bağlı enfeksiyonlar olduğunu belirtmiş, ancak yine de kardiyak nedenlerin en önemli ikinci ölüm sebebi olduğunu ve kardiyak nedenlere bağlı ölümlerin 2. </a:t>
            </a:r>
            <a:r>
              <a:rPr lang="tr-TR" sz="1200" dirty="0" err="1">
                <a:solidFill>
                  <a:srgbClr val="000000"/>
                </a:solidFill>
                <a:latin typeface="Verdana Pro Light"/>
                <a:cs typeface="Helvetica"/>
              </a:rPr>
              <a:t>dekad</a:t>
            </a:r>
            <a:r>
              <a:rPr lang="tr-TR" sz="1200" dirty="0">
                <a:solidFill>
                  <a:srgbClr val="000000"/>
                </a:solidFill>
                <a:latin typeface="Verdana Pro Light"/>
                <a:cs typeface="Helvetica"/>
              </a:rPr>
              <a:t> yerine artık 3. </a:t>
            </a:r>
            <a:r>
              <a:rPr lang="tr-TR" sz="1200" dirty="0" err="1">
                <a:solidFill>
                  <a:srgbClr val="000000"/>
                </a:solidFill>
                <a:latin typeface="Verdana Pro Light"/>
                <a:cs typeface="Helvetica"/>
              </a:rPr>
              <a:t>dekadda</a:t>
            </a:r>
            <a:r>
              <a:rPr lang="tr-TR" sz="1200" dirty="0">
                <a:solidFill>
                  <a:srgbClr val="000000"/>
                </a:solidFill>
                <a:latin typeface="Verdana Pro Light"/>
                <a:cs typeface="Helvetica"/>
              </a:rPr>
              <a:t> görüldüğünün bilgisini paylaşmıştır.</a:t>
            </a:r>
            <a:r>
              <a:rPr lang="tr-TR" sz="1200" baseline="30000" dirty="0">
                <a:solidFill>
                  <a:srgbClr val="000000"/>
                </a:solidFill>
                <a:latin typeface="Verdana Pro Light"/>
                <a:cs typeface="Helvetica"/>
              </a:rPr>
              <a:t>2</a:t>
            </a:r>
            <a:endParaRPr lang="en-US" sz="1200" baseline="30000" dirty="0">
              <a:solidFill>
                <a:srgbClr val="000000"/>
              </a:solidFill>
              <a:latin typeface="Verdana Pro Light"/>
              <a:cs typeface="Helvetica"/>
            </a:endParaRPr>
          </a:p>
        </p:txBody>
      </p:sp>
      <p:sp>
        <p:nvSpPr>
          <p:cNvPr id="59" name="TextBox 58">
            <a:extLst>
              <a:ext uri="{FF2B5EF4-FFF2-40B4-BE49-F238E27FC236}">
                <a16:creationId xmlns:a16="http://schemas.microsoft.com/office/drawing/2014/main" id="{D8135833-7C46-C0FA-5B60-7A284E20C601}"/>
              </a:ext>
            </a:extLst>
          </p:cNvPr>
          <p:cNvSpPr txBox="1"/>
          <p:nvPr/>
        </p:nvSpPr>
        <p:spPr>
          <a:xfrm>
            <a:off x="359726" y="6263768"/>
            <a:ext cx="9278471"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30000" noProof="0" dirty="0">
                <a:ln>
                  <a:noFill/>
                </a:ln>
                <a:solidFill>
                  <a:srgbClr val="000000"/>
                </a:solidFill>
                <a:effectLst/>
                <a:uLnTx/>
                <a:uFillTx/>
                <a:latin typeface="Verdana Pro Light"/>
              </a:rPr>
              <a:t>2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Aydınok</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et al.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The</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Data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from</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National</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Register</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for</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Surveillance</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of Standart of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Care</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in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thalassemia</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in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Turkey</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tr-TR" sz="800" b="0" i="1" u="none" strike="noStrike" kern="0" cap="none" spc="0" normalizeH="0" baseline="0" noProof="0" dirty="0">
                <a:ln>
                  <a:noFill/>
                </a:ln>
                <a:solidFill>
                  <a:srgbClr val="000000"/>
                </a:solidFill>
                <a:effectLst/>
                <a:uLnTx/>
                <a:uFillTx/>
                <a:latin typeface="Verdana Pro Light"/>
                <a:cs typeface="Arial" panose="020B0604020202020204" pitchFamily="34" charset="0"/>
              </a:rPr>
              <a:t>EHA 2023 Poster </a:t>
            </a:r>
            <a:r>
              <a:rPr kumimoji="0" lang="tr-TR" sz="800" b="0" i="1" u="none" strike="noStrike" kern="0" cap="none" spc="0" normalizeH="0" baseline="0" noProof="0" dirty="0" err="1">
                <a:ln>
                  <a:noFill/>
                </a:ln>
                <a:solidFill>
                  <a:srgbClr val="000000"/>
                </a:solidFill>
                <a:effectLst/>
                <a:uLnTx/>
                <a:uFillTx/>
                <a:latin typeface="Verdana Pro Light"/>
                <a:cs typeface="Arial" panose="020B0604020202020204" pitchFamily="34" charset="0"/>
              </a:rPr>
              <a:t>Presantation</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Presentation </a:t>
            </a:r>
            <a:r>
              <a:rPr kumimoji="0" lang="tr-TR"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Number</a:t>
            </a:r>
            <a:r>
              <a:rPr kumimoji="0" lang="tr-TR"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EP-1316</a:t>
            </a:r>
            <a:endParaRPr kumimoji="0" lang="tr-TR" sz="800" b="0" i="0" u="none" strike="noStrike" kern="0" cap="none" spc="0" normalizeH="0" baseline="0" noProof="0" dirty="0">
              <a:ln>
                <a:noFill/>
              </a:ln>
              <a:solidFill>
                <a:srgbClr val="000000"/>
              </a:solidFill>
              <a:effectLst/>
              <a:uLnTx/>
              <a:uFillTx/>
              <a:latin typeface="Verdana Pro Light"/>
            </a:endParaRPr>
          </a:p>
        </p:txBody>
      </p:sp>
      <p:sp>
        <p:nvSpPr>
          <p:cNvPr id="60" name="Rectangle 59">
            <a:extLst>
              <a:ext uri="{FF2B5EF4-FFF2-40B4-BE49-F238E27FC236}">
                <a16:creationId xmlns:a16="http://schemas.microsoft.com/office/drawing/2014/main" id="{8C7EC884-0E49-7F7B-E3AC-7CACD37C94E2}"/>
              </a:ext>
            </a:extLst>
          </p:cNvPr>
          <p:cNvSpPr/>
          <p:nvPr/>
        </p:nvSpPr>
        <p:spPr>
          <a:xfrm>
            <a:off x="729435" y="4021949"/>
            <a:ext cx="4153264" cy="742636"/>
          </a:xfrm>
          <a:prstGeom prst="rect">
            <a:avLst/>
          </a:prstGeom>
          <a:noFill/>
          <a:ln w="25400" cap="flat" cmpd="sng" algn="ctr">
            <a:noFill/>
            <a:prstDash val="solid"/>
          </a:ln>
          <a:effectLst/>
        </p:spPr>
        <p:txBody>
          <a:bodyPr l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Demir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kardiyomiyopatisi</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yıllarca</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sessiz</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kalabilir</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ve</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hastalarda</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klinik</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semptom</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olmaksızın</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çok</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yüksek</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düzeyde</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en-US" sz="1400" b="0" i="0" u="none" strike="noStrike" kern="0" cap="none" spc="0" normalizeH="0" baseline="0" noProof="0" dirty="0" err="1">
                <a:ln>
                  <a:noFill/>
                </a:ln>
                <a:solidFill>
                  <a:srgbClr val="B90066">
                    <a:lumMod val="50000"/>
                  </a:srgbClr>
                </a:solidFill>
                <a:effectLst/>
                <a:uLnTx/>
                <a:uFillTx/>
                <a:latin typeface="Verdana Pro Light"/>
                <a:cs typeface="Arial" panose="020B0604020202020204" pitchFamily="34" charset="0"/>
              </a:rPr>
              <a:t>demir</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 </a:t>
            </a:r>
            <a:r>
              <a:rPr kumimoji="0" lang="tr-TR"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birikimi </a:t>
            </a:r>
            <a:r>
              <a:rPr kumimoji="0" lang="en-US" sz="1400" b="0" i="0" u="none" strike="noStrike" kern="0" cap="none" spc="0" normalizeH="0" baseline="0" noProof="0" dirty="0">
                <a:ln>
                  <a:noFill/>
                </a:ln>
                <a:solidFill>
                  <a:srgbClr val="B90066">
                    <a:lumMod val="50000"/>
                  </a:srgbClr>
                </a:solidFill>
                <a:effectLst/>
                <a:uLnTx/>
                <a:uFillTx/>
                <a:latin typeface="Verdana Pro Light"/>
                <a:cs typeface="Arial" panose="020B0604020202020204" pitchFamily="34" charset="0"/>
              </a:rPr>
              <a:t>gelişebilir.</a:t>
            </a:r>
            <a:r>
              <a:rPr kumimoji="0" lang="en-US" sz="1400" b="0" i="0" u="none" strike="noStrike" kern="0" cap="none" spc="0" normalizeH="0" baseline="30000" noProof="0" dirty="0">
                <a:ln>
                  <a:noFill/>
                </a:ln>
                <a:solidFill>
                  <a:srgbClr val="B90066">
                    <a:lumMod val="50000"/>
                  </a:srgbClr>
                </a:solidFill>
                <a:effectLst/>
                <a:uLnTx/>
                <a:uFillTx/>
                <a:latin typeface="Verdana Pro Light"/>
                <a:cs typeface="Arial" panose="020B0604020202020204" pitchFamily="34" charset="0"/>
              </a:rPr>
              <a:t>3</a:t>
            </a:r>
          </a:p>
        </p:txBody>
      </p:sp>
      <p:sp>
        <p:nvSpPr>
          <p:cNvPr id="61" name="TextBox 60">
            <a:extLst>
              <a:ext uri="{FF2B5EF4-FFF2-40B4-BE49-F238E27FC236}">
                <a16:creationId xmlns:a16="http://schemas.microsoft.com/office/drawing/2014/main" id="{BB2A6EED-6974-E3A6-1245-C6FF7F0B007B}"/>
              </a:ext>
            </a:extLst>
          </p:cNvPr>
          <p:cNvSpPr txBox="1"/>
          <p:nvPr/>
        </p:nvSpPr>
        <p:spPr>
          <a:xfrm>
            <a:off x="3711281" y="5996331"/>
            <a:ext cx="6364860"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Verdana Pro Light"/>
              </a:rPr>
              <a:t>3. </a:t>
            </a:r>
            <a:r>
              <a:rPr kumimoji="0" lang="en-US"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Cappellini</a:t>
            </a:r>
            <a:r>
              <a:rPr kumimoji="0" lang="en-US"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MD et al, eds. </a:t>
            </a:r>
            <a:r>
              <a:rPr kumimoji="0" lang="en-US" sz="800" b="0" i="1" u="none" strike="noStrike" kern="0" cap="none" spc="0" normalizeH="0" baseline="0" noProof="0" dirty="0">
                <a:ln>
                  <a:noFill/>
                </a:ln>
                <a:solidFill>
                  <a:srgbClr val="000000"/>
                </a:solidFill>
                <a:effectLst/>
                <a:uLnTx/>
                <a:uFillTx/>
                <a:latin typeface="Verdana Pro Light"/>
                <a:cs typeface="Arial" panose="020B0604020202020204" pitchFamily="34" charset="0"/>
              </a:rPr>
              <a:t>Guidelines for the Management of Transfusion Dependent </a:t>
            </a:r>
            <a:r>
              <a:rPr kumimoji="0" lang="en-US" sz="800" b="0" i="1" u="none" strike="noStrike" kern="0" cap="none" spc="0" normalizeH="0" baseline="0" noProof="0" dirty="0" err="1">
                <a:ln>
                  <a:noFill/>
                </a:ln>
                <a:solidFill>
                  <a:srgbClr val="000000"/>
                </a:solidFill>
                <a:effectLst/>
                <a:uLnTx/>
                <a:uFillTx/>
                <a:latin typeface="Verdana Pro Light"/>
                <a:cs typeface="Arial" panose="020B0604020202020204" pitchFamily="34" charset="0"/>
              </a:rPr>
              <a:t>Thalassaemia</a:t>
            </a:r>
            <a:r>
              <a:rPr kumimoji="0" lang="en-US" sz="800" b="0" i="1" u="none" strike="noStrike" kern="0" cap="none" spc="0" normalizeH="0" baseline="0" noProof="0" dirty="0">
                <a:ln>
                  <a:noFill/>
                </a:ln>
                <a:solidFill>
                  <a:srgbClr val="000000"/>
                </a:solidFill>
                <a:effectLst/>
                <a:uLnTx/>
                <a:uFillTx/>
                <a:latin typeface="Verdana Pro Light"/>
                <a:cs typeface="Arial" panose="020B0604020202020204" pitchFamily="34" charset="0"/>
              </a:rPr>
              <a:t> (TDT)</a:t>
            </a:r>
            <a:r>
              <a:rPr kumimoji="0" lang="en-US"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a:t>
            </a:r>
            <a:r>
              <a:rPr kumimoji="0" lang="en-US" sz="800" b="0" i="1" u="none" strike="noStrike" kern="0" cap="none" spc="0" normalizeH="0" baseline="0" noProof="0" dirty="0">
                <a:ln>
                  <a:noFill/>
                </a:ln>
                <a:solidFill>
                  <a:srgbClr val="000000"/>
                </a:solidFill>
                <a:effectLst/>
                <a:uLnTx/>
                <a:uFillTx/>
                <a:latin typeface="Verdana Pro Light"/>
                <a:cs typeface="Arial" panose="020B0604020202020204" pitchFamily="34" charset="0"/>
              </a:rPr>
              <a:t> </a:t>
            </a:r>
            <a:r>
              <a:rPr kumimoji="0" lang="en-US"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3rd ed. Nicosia, Cyprus: </a:t>
            </a:r>
            <a:r>
              <a:rPr kumimoji="0" lang="en-US" sz="800" b="0" i="0" u="none" strike="noStrike" kern="0" cap="none" spc="0" normalizeH="0" baseline="0" noProof="0" dirty="0" err="1">
                <a:ln>
                  <a:noFill/>
                </a:ln>
                <a:solidFill>
                  <a:srgbClr val="000000"/>
                </a:solidFill>
                <a:effectLst/>
                <a:uLnTx/>
                <a:uFillTx/>
                <a:latin typeface="Verdana Pro Light"/>
                <a:cs typeface="Arial" panose="020B0604020202020204" pitchFamily="34" charset="0"/>
              </a:rPr>
              <a:t>Thalassaemia</a:t>
            </a:r>
            <a:r>
              <a:rPr kumimoji="0" lang="en-US" sz="800" b="0" i="0" u="none" strike="noStrike" kern="0" cap="none" spc="0" normalizeH="0" baseline="0" noProof="0" dirty="0">
                <a:ln>
                  <a:noFill/>
                </a:ln>
                <a:solidFill>
                  <a:srgbClr val="000000"/>
                </a:solidFill>
                <a:effectLst/>
                <a:uLnTx/>
                <a:uFillTx/>
                <a:latin typeface="Verdana Pro Light"/>
                <a:cs typeface="Arial" panose="020B0604020202020204" pitchFamily="34" charset="0"/>
              </a:rPr>
              <a:t> International Federation; 2014</a:t>
            </a:r>
            <a:endParaRPr kumimoji="0" lang="tr-TR" sz="800" b="0" i="0" u="none" strike="noStrike" kern="0" cap="none" spc="0" normalizeH="0" baseline="0" noProof="0" dirty="0">
              <a:ln>
                <a:noFill/>
              </a:ln>
              <a:solidFill>
                <a:srgbClr val="000000"/>
              </a:solidFill>
              <a:effectLst/>
              <a:uLnTx/>
              <a:uFillTx/>
              <a:latin typeface="Verdana Pro Light"/>
            </a:endParaRPr>
          </a:p>
        </p:txBody>
      </p:sp>
    </p:spTree>
    <p:extLst>
      <p:ext uri="{BB962C8B-B14F-4D97-AF65-F5344CB8AC3E}">
        <p14:creationId xmlns:p14="http://schemas.microsoft.com/office/powerpoint/2010/main" val="14469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7E8E926-7C85-DF25-7166-004571668773}"/>
              </a:ext>
            </a:extLst>
          </p:cNvPr>
          <p:cNvSpPr txBox="1">
            <a:spLocks/>
          </p:cNvSpPr>
          <p:nvPr/>
        </p:nvSpPr>
        <p:spPr>
          <a:xfrm>
            <a:off x="766144" y="1421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000000"/>
                </a:solidFill>
                <a:effectLst/>
                <a:uLnTx/>
                <a:uFillTx/>
                <a:latin typeface="Verdana Pro Light"/>
                <a:sym typeface="Helvetica Neue"/>
              </a:rPr>
              <a:t>Demir Birikimi İzleme Yöntemleri</a:t>
            </a:r>
          </a:p>
        </p:txBody>
      </p:sp>
      <p:graphicFrame>
        <p:nvGraphicFramePr>
          <p:cNvPr id="3" name="Table 10">
            <a:extLst>
              <a:ext uri="{FF2B5EF4-FFF2-40B4-BE49-F238E27FC236}">
                <a16:creationId xmlns:a16="http://schemas.microsoft.com/office/drawing/2014/main" id="{FA47BFF9-7308-E04B-1D6A-E16E1A230F7A}"/>
              </a:ext>
            </a:extLst>
          </p:cNvPr>
          <p:cNvGraphicFramePr>
            <a:graphicFrameLocks noGrp="1"/>
          </p:cNvGraphicFramePr>
          <p:nvPr>
            <p:extLst>
              <p:ext uri="{D42A27DB-BD31-4B8C-83A1-F6EECF244321}">
                <p14:modId xmlns:p14="http://schemas.microsoft.com/office/powerpoint/2010/main" val="854387850"/>
              </p:ext>
            </p:extLst>
          </p:nvPr>
        </p:nvGraphicFramePr>
        <p:xfrm>
          <a:off x="766144" y="632079"/>
          <a:ext cx="10504828" cy="5636247"/>
        </p:xfrm>
        <a:graphic>
          <a:graphicData uri="http://schemas.openxmlformats.org/drawingml/2006/table">
            <a:tbl>
              <a:tblPr firstRow="1" bandRow="1"/>
              <a:tblGrid>
                <a:gridCol w="1683980">
                  <a:extLst>
                    <a:ext uri="{9D8B030D-6E8A-4147-A177-3AD203B41FA5}">
                      <a16:colId xmlns:a16="http://schemas.microsoft.com/office/drawing/2014/main" val="450092228"/>
                    </a:ext>
                  </a:extLst>
                </a:gridCol>
                <a:gridCol w="2205212">
                  <a:extLst>
                    <a:ext uri="{9D8B030D-6E8A-4147-A177-3AD203B41FA5}">
                      <a16:colId xmlns:a16="http://schemas.microsoft.com/office/drawing/2014/main" val="880256326"/>
                    </a:ext>
                  </a:extLst>
                </a:gridCol>
                <a:gridCol w="2205212">
                  <a:extLst>
                    <a:ext uri="{9D8B030D-6E8A-4147-A177-3AD203B41FA5}">
                      <a16:colId xmlns:a16="http://schemas.microsoft.com/office/drawing/2014/main" val="3340923118"/>
                    </a:ext>
                  </a:extLst>
                </a:gridCol>
                <a:gridCol w="2205212">
                  <a:extLst>
                    <a:ext uri="{9D8B030D-6E8A-4147-A177-3AD203B41FA5}">
                      <a16:colId xmlns:a16="http://schemas.microsoft.com/office/drawing/2014/main" val="3619089290"/>
                    </a:ext>
                  </a:extLst>
                </a:gridCol>
                <a:gridCol w="2205212">
                  <a:extLst>
                    <a:ext uri="{9D8B030D-6E8A-4147-A177-3AD203B41FA5}">
                      <a16:colId xmlns:a16="http://schemas.microsoft.com/office/drawing/2014/main" val="2303797011"/>
                    </a:ext>
                  </a:extLst>
                </a:gridCol>
              </a:tblGrid>
              <a:tr h="356702">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algn="l" defTabSz="685800" rtl="0" eaLnBrk="1" latinLnBrk="0" hangingPunct="1">
                        <a:lnSpc>
                          <a:spcPct val="90000"/>
                        </a:lnSpc>
                        <a:spcBef>
                          <a:spcPts val="600"/>
                        </a:spcBef>
                      </a:pPr>
                      <a:r>
                        <a:rPr lang="tr-TR" sz="1000" b="1" kern="1200" dirty="0">
                          <a:solidFill>
                            <a:schemeClr val="lt1"/>
                          </a:solidFill>
                        </a:rPr>
                        <a:t>Metot</a:t>
                      </a:r>
                      <a:endParaRPr lang="en-CA" sz="10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4E7E"/>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algn="l" defTabSz="685800" rtl="0" eaLnBrk="1" latinLnBrk="0" hangingPunct="1">
                        <a:lnSpc>
                          <a:spcPct val="90000"/>
                        </a:lnSpc>
                        <a:spcBef>
                          <a:spcPts val="600"/>
                        </a:spcBef>
                      </a:pPr>
                      <a:r>
                        <a:rPr lang="en-CA" sz="1000" b="1" kern="1200" dirty="0" err="1">
                          <a:solidFill>
                            <a:schemeClr val="lt1"/>
                          </a:solidFill>
                        </a:rPr>
                        <a:t>Önerilen</a:t>
                      </a:r>
                      <a:r>
                        <a:rPr lang="en-CA" sz="1000" b="1" kern="1200" dirty="0">
                          <a:solidFill>
                            <a:schemeClr val="lt1"/>
                          </a:solidFill>
                        </a:rPr>
                        <a:t> program</a:t>
                      </a:r>
                      <a:endParaRPr lang="en-CA" sz="1000" b="1" kern="1200" baseline="300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4E7E"/>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algn="l" defTabSz="685800" rtl="0" eaLnBrk="1" latinLnBrk="0" hangingPunct="1">
                        <a:lnSpc>
                          <a:spcPct val="90000"/>
                        </a:lnSpc>
                        <a:spcBef>
                          <a:spcPts val="600"/>
                        </a:spcBef>
                      </a:pPr>
                      <a:r>
                        <a:rPr lang="tr-TR" sz="1000" b="1" kern="1200" dirty="0">
                          <a:solidFill>
                            <a:schemeClr val="lt1"/>
                          </a:solidFill>
                        </a:rPr>
                        <a:t>Avantajlar</a:t>
                      </a:r>
                      <a:endParaRPr lang="en-CA" sz="10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4E7E"/>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algn="l" defTabSz="685800" rtl="0" eaLnBrk="1" latinLnBrk="0" hangingPunct="1">
                        <a:lnSpc>
                          <a:spcPct val="90000"/>
                        </a:lnSpc>
                        <a:spcBef>
                          <a:spcPts val="600"/>
                        </a:spcBef>
                      </a:pPr>
                      <a:r>
                        <a:rPr lang="tr-TR" sz="1000" b="1" kern="1200" dirty="0">
                          <a:solidFill>
                            <a:schemeClr val="lt1"/>
                          </a:solidFill>
                          <a:latin typeface="+mn-lt"/>
                          <a:ea typeface="+mn-ea"/>
                          <a:cs typeface="+mn-cs"/>
                        </a:rPr>
                        <a:t>Sınırlılıklar</a:t>
                      </a:r>
                      <a:endParaRPr lang="en-CA" sz="10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4E7E"/>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algn="l" defTabSz="685800" rtl="0" eaLnBrk="1" latinLnBrk="0" hangingPunct="1">
                        <a:lnSpc>
                          <a:spcPct val="90000"/>
                        </a:lnSpc>
                        <a:spcBef>
                          <a:spcPts val="600"/>
                        </a:spcBef>
                      </a:pPr>
                      <a:r>
                        <a:rPr lang="tr-TR" sz="1000" b="1" kern="1200" dirty="0">
                          <a:solidFill>
                            <a:schemeClr val="lt1"/>
                          </a:solidFill>
                        </a:rPr>
                        <a:t>Kalbe Uygulama</a:t>
                      </a:r>
                      <a:endParaRPr lang="en-CA" sz="10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4E7E"/>
                    </a:solidFill>
                  </a:tcPr>
                </a:tc>
                <a:extLst>
                  <a:ext uri="{0D108BD9-81ED-4DB2-BD59-A6C34878D82A}">
                    <a16:rowId xmlns:a16="http://schemas.microsoft.com/office/drawing/2014/main" val="1828709699"/>
                  </a:ext>
                </a:extLst>
              </a:tr>
              <a:tr h="1135326">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algn="l" defTabSz="685800" rtl="0" eaLnBrk="1" latinLnBrk="0" hangingPunct="1">
                        <a:lnSpc>
                          <a:spcPct val="90000"/>
                        </a:lnSpc>
                        <a:spcBef>
                          <a:spcPts val="200"/>
                        </a:spcBef>
                      </a:pPr>
                      <a:r>
                        <a:rPr lang="en-CA" sz="1000" b="1" kern="1200" dirty="0">
                          <a:solidFill>
                            <a:schemeClr val="dk1"/>
                          </a:solidFill>
                        </a:rPr>
                        <a:t>Serum ferritin (SF)</a:t>
                      </a:r>
                      <a:endParaRPr lang="en-CA" sz="10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Her 1-3 ayda</a:t>
                      </a:r>
                      <a:endParaRPr lang="en-CA" sz="1000" dirty="0">
                        <a:solidFill>
                          <a:prstClr val="black"/>
                        </a:solidFill>
                      </a:endParaRPr>
                    </a:p>
                    <a:p>
                      <a:pPr marL="177800" marR="0" lvl="0" indent="-177800"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endParaRPr kumimoji="0" lang="en-CA" sz="1000" b="0" i="0" u="none" strike="noStrike" kern="1200" cap="none" spc="0" normalizeH="0" baseline="0" dirty="0">
                        <a:ln>
                          <a:noFill/>
                        </a:ln>
                        <a:solidFill>
                          <a:prstClr val="black"/>
                        </a:solidFill>
                        <a:effectLst/>
                        <a:uLnTx/>
                        <a:uFillTx/>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Kolay ve ucuz</a:t>
                      </a:r>
                      <a:endParaRPr lang="en-CA"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err="1">
                          <a:solidFill>
                            <a:prstClr val="black"/>
                          </a:solidFill>
                        </a:rPr>
                        <a:t>Birçok</a:t>
                      </a:r>
                      <a:r>
                        <a:rPr lang="en-CA" sz="1000" dirty="0">
                          <a:solidFill>
                            <a:prstClr val="black"/>
                          </a:solidFill>
                        </a:rPr>
                        <a:t> </a:t>
                      </a:r>
                      <a:r>
                        <a:rPr lang="en-CA" sz="1000" dirty="0" err="1">
                          <a:solidFill>
                            <a:prstClr val="black"/>
                          </a:solidFill>
                        </a:rPr>
                        <a:t>hastada</a:t>
                      </a:r>
                      <a:r>
                        <a:rPr lang="en-CA" sz="1000" dirty="0">
                          <a:solidFill>
                            <a:prstClr val="black"/>
                          </a:solidFill>
                        </a:rPr>
                        <a:t> </a:t>
                      </a:r>
                      <a:r>
                        <a:rPr lang="en-CA" sz="1000" dirty="0" err="1">
                          <a:solidFill>
                            <a:prstClr val="black"/>
                          </a:solidFill>
                        </a:rPr>
                        <a:t>toplam</a:t>
                      </a:r>
                      <a:r>
                        <a:rPr lang="en-CA" sz="1000" dirty="0">
                          <a:solidFill>
                            <a:prstClr val="black"/>
                          </a:solidFill>
                        </a:rPr>
                        <a:t> </a:t>
                      </a:r>
                      <a:r>
                        <a:rPr lang="en-CA" sz="1000" dirty="0" err="1">
                          <a:solidFill>
                            <a:prstClr val="black"/>
                          </a:solidFill>
                        </a:rPr>
                        <a:t>vücut</a:t>
                      </a:r>
                      <a:r>
                        <a:rPr lang="en-CA" sz="1000" dirty="0">
                          <a:solidFill>
                            <a:prstClr val="black"/>
                          </a:solidFill>
                        </a:rPr>
                        <a:t> </a:t>
                      </a:r>
                      <a:r>
                        <a:rPr lang="en-CA" sz="1000" dirty="0" err="1">
                          <a:solidFill>
                            <a:prstClr val="black"/>
                          </a:solidFill>
                        </a:rPr>
                        <a:t>demiri</a:t>
                      </a:r>
                      <a:r>
                        <a:rPr lang="en-CA" sz="1000" dirty="0">
                          <a:solidFill>
                            <a:prstClr val="black"/>
                          </a:solidFill>
                        </a:rPr>
                        <a:t> </a:t>
                      </a:r>
                      <a:r>
                        <a:rPr lang="en-CA" sz="1000" dirty="0" err="1">
                          <a:solidFill>
                            <a:prstClr val="black"/>
                          </a:solidFill>
                        </a:rPr>
                        <a:t>ve</a:t>
                      </a:r>
                      <a:r>
                        <a:rPr lang="en-CA" sz="1000" dirty="0">
                          <a:solidFill>
                            <a:prstClr val="black"/>
                          </a:solidFill>
                        </a:rPr>
                        <a:t> </a:t>
                      </a:r>
                      <a:r>
                        <a:rPr lang="en-CA" sz="1000" dirty="0" err="1">
                          <a:solidFill>
                            <a:prstClr val="black"/>
                          </a:solidFill>
                        </a:rPr>
                        <a:t>eğilimlerin</a:t>
                      </a:r>
                      <a:r>
                        <a:rPr lang="en-CA" sz="1000" dirty="0">
                          <a:solidFill>
                            <a:prstClr val="black"/>
                          </a:solidFill>
                        </a:rPr>
                        <a:t> </a:t>
                      </a:r>
                      <a:r>
                        <a:rPr lang="en-CA" sz="1000" dirty="0" err="1">
                          <a:solidFill>
                            <a:prstClr val="black"/>
                          </a:solidFill>
                        </a:rPr>
                        <a:t>belirlenmesin</a:t>
                      </a:r>
                      <a:r>
                        <a:rPr lang="tr-TR" sz="1000" dirty="0">
                          <a:solidFill>
                            <a:prstClr val="black"/>
                          </a:solidFill>
                        </a:rPr>
                        <a:t>de </a:t>
                      </a:r>
                      <a:r>
                        <a:rPr lang="en-CA" sz="1000" dirty="0" err="1">
                          <a:solidFill>
                            <a:prstClr val="black"/>
                          </a:solidFill>
                        </a:rPr>
                        <a:t>faydalı</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a:solidFill>
                            <a:prstClr val="black"/>
                          </a:solidFill>
                        </a:rPr>
                        <a:t>Demir </a:t>
                      </a:r>
                      <a:r>
                        <a:rPr lang="en-CA" sz="1000" dirty="0" err="1">
                          <a:solidFill>
                            <a:prstClr val="black"/>
                          </a:solidFill>
                        </a:rPr>
                        <a:t>yükünü</a:t>
                      </a:r>
                      <a:r>
                        <a:rPr lang="tr-TR" sz="1000" dirty="0">
                          <a:solidFill>
                            <a:prstClr val="black"/>
                          </a:solidFill>
                        </a:rPr>
                        <a:t>n</a:t>
                      </a:r>
                      <a:r>
                        <a:rPr lang="en-CA" sz="1000" dirty="0">
                          <a:solidFill>
                            <a:prstClr val="black"/>
                          </a:solidFill>
                        </a:rPr>
                        <a:t> </a:t>
                      </a:r>
                      <a:r>
                        <a:rPr lang="en-CA" sz="1000" dirty="0" err="1">
                          <a:solidFill>
                            <a:prstClr val="black"/>
                          </a:solidFill>
                        </a:rPr>
                        <a:t>dolaylı</a:t>
                      </a:r>
                      <a:r>
                        <a:rPr lang="en-CA" sz="1000" dirty="0">
                          <a:solidFill>
                            <a:prstClr val="black"/>
                          </a:solidFill>
                        </a:rPr>
                        <a:t> </a:t>
                      </a:r>
                      <a:r>
                        <a:rPr lang="en-CA" sz="1000" dirty="0" err="1">
                          <a:solidFill>
                            <a:prstClr val="black"/>
                          </a:solidFill>
                        </a:rPr>
                        <a:t>tahmini</a:t>
                      </a:r>
                      <a:r>
                        <a:rPr lang="en-CA" sz="1000" dirty="0">
                          <a:solidFill>
                            <a:prstClr val="black"/>
                          </a:solidFill>
                        </a:rPr>
                        <a:t> </a:t>
                      </a:r>
                      <a:r>
                        <a:rPr lang="tr-TR" sz="1000" dirty="0">
                          <a:solidFill>
                            <a:prstClr val="black"/>
                          </a:solidFill>
                        </a:rPr>
                        <a:t>yapılır </a:t>
                      </a:r>
                      <a:r>
                        <a:rPr lang="en-CA" sz="1000" dirty="0" err="1">
                          <a:solidFill>
                            <a:prstClr val="black"/>
                          </a:solidFill>
                        </a:rPr>
                        <a:t>ve</a:t>
                      </a:r>
                      <a:r>
                        <a:rPr lang="en-CA" sz="1000" dirty="0">
                          <a:solidFill>
                            <a:prstClr val="black"/>
                          </a:solidFill>
                        </a:rPr>
                        <a:t> </a:t>
                      </a:r>
                      <a:r>
                        <a:rPr lang="en-CA" sz="1000" dirty="0" err="1">
                          <a:solidFill>
                            <a:prstClr val="black"/>
                          </a:solidFill>
                        </a:rPr>
                        <a:t>oldukça</a:t>
                      </a:r>
                      <a:r>
                        <a:rPr lang="tr-TR" sz="1000" dirty="0">
                          <a:solidFill>
                            <a:prstClr val="black"/>
                          </a:solidFill>
                        </a:rPr>
                        <a:t> değişkendir</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err="1">
                          <a:solidFill>
                            <a:prstClr val="black"/>
                          </a:solidFill>
                          <a:latin typeface="+mn-lt"/>
                          <a:ea typeface="+mn-ea"/>
                          <a:cs typeface="+mn-cs"/>
                        </a:rPr>
                        <a:t>Seviyeler</a:t>
                      </a:r>
                      <a:r>
                        <a:rPr lang="en-CA" sz="1000" dirty="0">
                          <a:solidFill>
                            <a:prstClr val="black"/>
                          </a:solidFill>
                          <a:latin typeface="+mn-lt"/>
                          <a:ea typeface="+mn-ea"/>
                          <a:cs typeface="+mn-cs"/>
                        </a:rPr>
                        <a:t> </a:t>
                      </a:r>
                      <a:r>
                        <a:rPr lang="en-CA" sz="1000" dirty="0" err="1">
                          <a:solidFill>
                            <a:prstClr val="black"/>
                          </a:solidFill>
                          <a:latin typeface="+mn-lt"/>
                          <a:ea typeface="+mn-ea"/>
                          <a:cs typeface="+mn-cs"/>
                        </a:rPr>
                        <a:t>demir</a:t>
                      </a:r>
                      <a:r>
                        <a:rPr lang="en-CA" sz="1000" dirty="0">
                          <a:solidFill>
                            <a:prstClr val="black"/>
                          </a:solidFill>
                          <a:latin typeface="+mn-lt"/>
                          <a:ea typeface="+mn-ea"/>
                          <a:cs typeface="+mn-cs"/>
                        </a:rPr>
                        <a:t> </a:t>
                      </a:r>
                      <a:r>
                        <a:rPr lang="en-CA" sz="1000" dirty="0" err="1">
                          <a:solidFill>
                            <a:prstClr val="black"/>
                          </a:solidFill>
                          <a:latin typeface="+mn-lt"/>
                          <a:ea typeface="+mn-ea"/>
                          <a:cs typeface="+mn-cs"/>
                        </a:rPr>
                        <a:t>dışındaki</a:t>
                      </a:r>
                      <a:r>
                        <a:rPr lang="en-CA" sz="1000" dirty="0">
                          <a:solidFill>
                            <a:prstClr val="black"/>
                          </a:solidFill>
                          <a:latin typeface="+mn-lt"/>
                          <a:ea typeface="+mn-ea"/>
                          <a:cs typeface="+mn-cs"/>
                        </a:rPr>
                        <a:t> </a:t>
                      </a:r>
                      <a:r>
                        <a:rPr lang="en-CA" sz="1000" dirty="0" err="1">
                          <a:solidFill>
                            <a:prstClr val="black"/>
                          </a:solidFill>
                          <a:latin typeface="+mn-lt"/>
                          <a:ea typeface="+mn-ea"/>
                          <a:cs typeface="+mn-cs"/>
                        </a:rPr>
                        <a:t>faktörlerden</a:t>
                      </a:r>
                      <a:r>
                        <a:rPr lang="en-CA" sz="1000" dirty="0">
                          <a:solidFill>
                            <a:prstClr val="black"/>
                          </a:solidFill>
                          <a:latin typeface="+mn-lt"/>
                          <a:ea typeface="+mn-ea"/>
                          <a:cs typeface="+mn-cs"/>
                        </a:rPr>
                        <a:t> de </a:t>
                      </a:r>
                      <a:r>
                        <a:rPr lang="en-CA" sz="1000" dirty="0" err="1">
                          <a:solidFill>
                            <a:prstClr val="black"/>
                          </a:solidFill>
                          <a:latin typeface="+mn-lt"/>
                          <a:ea typeface="+mn-ea"/>
                          <a:cs typeface="+mn-cs"/>
                        </a:rPr>
                        <a:t>etkilenebilir</a:t>
                      </a:r>
                      <a:r>
                        <a:rPr lang="en-CA" sz="1000" dirty="0">
                          <a:solidFill>
                            <a:prstClr val="black"/>
                          </a:solidFill>
                          <a:latin typeface="+mn-lt"/>
                          <a:ea typeface="+mn-ea"/>
                          <a:cs typeface="+mn-cs"/>
                        </a:rPr>
                        <a:t> (</a:t>
                      </a:r>
                      <a:r>
                        <a:rPr lang="en-CA" sz="1000" dirty="0" err="1">
                          <a:solidFill>
                            <a:prstClr val="black"/>
                          </a:solidFill>
                          <a:latin typeface="+mn-lt"/>
                          <a:ea typeface="+mn-ea"/>
                          <a:cs typeface="+mn-cs"/>
                        </a:rPr>
                        <a:t>örn</a:t>
                      </a:r>
                      <a:r>
                        <a:rPr lang="en-CA" sz="1000" dirty="0">
                          <a:solidFill>
                            <a:prstClr val="black"/>
                          </a:solidFill>
                          <a:latin typeface="+mn-lt"/>
                          <a:ea typeface="+mn-ea"/>
                          <a:cs typeface="+mn-cs"/>
                        </a:rPr>
                        <a:t>. </a:t>
                      </a:r>
                      <a:r>
                        <a:rPr lang="en-CA" sz="1000" dirty="0" err="1">
                          <a:solidFill>
                            <a:prstClr val="black"/>
                          </a:solidFill>
                          <a:latin typeface="+mn-lt"/>
                          <a:ea typeface="+mn-ea"/>
                          <a:cs typeface="+mn-cs"/>
                        </a:rPr>
                        <a:t>inflamasyon</a:t>
                      </a:r>
                      <a:r>
                        <a:rPr lang="en-CA" sz="1000" dirty="0">
                          <a:solidFill>
                            <a:prstClr val="black"/>
                          </a:solidFill>
                          <a:latin typeface="+mn-lt"/>
                          <a:ea typeface="+mn-ea"/>
                          <a:cs typeface="+mn-cs"/>
                        </a:rPr>
                        <a: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err="1">
                          <a:solidFill>
                            <a:prstClr val="black"/>
                          </a:solidFill>
                        </a:rPr>
                        <a:t>Kardiyak</a:t>
                      </a:r>
                      <a:r>
                        <a:rPr lang="en-CA" sz="1000" dirty="0">
                          <a:solidFill>
                            <a:prstClr val="black"/>
                          </a:solidFill>
                        </a:rPr>
                        <a:t> </a:t>
                      </a:r>
                      <a:r>
                        <a:rPr lang="en-CA" sz="1000" dirty="0" err="1">
                          <a:solidFill>
                            <a:prstClr val="black"/>
                          </a:solidFill>
                        </a:rPr>
                        <a:t>demir</a:t>
                      </a:r>
                      <a:r>
                        <a:rPr lang="en-CA" sz="1000" dirty="0">
                          <a:solidFill>
                            <a:prstClr val="black"/>
                          </a:solidFill>
                        </a:rPr>
                        <a:t> </a:t>
                      </a:r>
                      <a:r>
                        <a:rPr lang="en-CA" sz="1000" dirty="0" err="1">
                          <a:solidFill>
                            <a:prstClr val="black"/>
                          </a:solidFill>
                        </a:rPr>
                        <a:t>yükünün</a:t>
                      </a:r>
                      <a:r>
                        <a:rPr lang="en-CA" sz="1000" dirty="0">
                          <a:solidFill>
                            <a:prstClr val="black"/>
                          </a:solidFill>
                        </a:rPr>
                        <a:t> </a:t>
                      </a:r>
                      <a:r>
                        <a:rPr lang="en-CA" sz="1000" dirty="0" err="1">
                          <a:solidFill>
                            <a:prstClr val="black"/>
                          </a:solidFill>
                        </a:rPr>
                        <a:t>veya</a:t>
                      </a:r>
                      <a:r>
                        <a:rPr lang="en-CA" sz="1000" dirty="0">
                          <a:solidFill>
                            <a:prstClr val="black"/>
                          </a:solidFill>
                        </a:rPr>
                        <a:t> </a:t>
                      </a:r>
                      <a:r>
                        <a:rPr lang="en-CA" sz="1000" dirty="0" err="1">
                          <a:solidFill>
                            <a:prstClr val="black"/>
                          </a:solidFill>
                        </a:rPr>
                        <a:t>demir</a:t>
                      </a:r>
                      <a:r>
                        <a:rPr lang="en-CA" sz="1000" dirty="0">
                          <a:solidFill>
                            <a:prstClr val="black"/>
                          </a:solidFill>
                        </a:rPr>
                        <a:t> </a:t>
                      </a:r>
                      <a:r>
                        <a:rPr lang="en-CA" sz="1000" dirty="0" err="1">
                          <a:solidFill>
                            <a:prstClr val="black"/>
                          </a:solidFill>
                        </a:rPr>
                        <a:t>kaynaklı</a:t>
                      </a:r>
                      <a:r>
                        <a:rPr lang="en-CA" sz="1000" dirty="0">
                          <a:solidFill>
                            <a:prstClr val="black"/>
                          </a:solidFill>
                        </a:rPr>
                        <a:t> </a:t>
                      </a:r>
                      <a:r>
                        <a:rPr lang="en-CA" sz="1000" dirty="0" err="1">
                          <a:solidFill>
                            <a:prstClr val="black"/>
                          </a:solidFill>
                        </a:rPr>
                        <a:t>kalp</a:t>
                      </a:r>
                      <a:r>
                        <a:rPr lang="en-CA" sz="1000" dirty="0">
                          <a:solidFill>
                            <a:prstClr val="black"/>
                          </a:solidFill>
                        </a:rPr>
                        <a:t> </a:t>
                      </a:r>
                      <a:r>
                        <a:rPr lang="en-CA" sz="1000" dirty="0" err="1">
                          <a:solidFill>
                            <a:prstClr val="black"/>
                          </a:solidFill>
                        </a:rPr>
                        <a:t>yetmezliği</a:t>
                      </a:r>
                      <a:r>
                        <a:rPr lang="en-CA" sz="1000" dirty="0">
                          <a:solidFill>
                            <a:prstClr val="black"/>
                          </a:solidFill>
                        </a:rPr>
                        <a:t> </a:t>
                      </a:r>
                      <a:r>
                        <a:rPr lang="en-CA" sz="1000" dirty="0" err="1">
                          <a:solidFill>
                            <a:prstClr val="black"/>
                          </a:solidFill>
                        </a:rPr>
                        <a:t>riskinin</a:t>
                      </a:r>
                      <a:r>
                        <a:rPr lang="en-CA" sz="1000" dirty="0">
                          <a:solidFill>
                            <a:prstClr val="black"/>
                          </a:solidFill>
                        </a:rPr>
                        <a:t> </a:t>
                      </a:r>
                      <a:r>
                        <a:rPr lang="en-CA" sz="1000" dirty="0" err="1">
                          <a:solidFill>
                            <a:prstClr val="black"/>
                          </a:solidFill>
                        </a:rPr>
                        <a:t>güvenilir</a:t>
                      </a:r>
                      <a:r>
                        <a:rPr lang="en-CA" sz="1000" dirty="0">
                          <a:solidFill>
                            <a:prstClr val="black"/>
                          </a:solidFill>
                        </a:rPr>
                        <a:t> </a:t>
                      </a:r>
                      <a:r>
                        <a:rPr lang="en-CA" sz="1000" dirty="0" err="1">
                          <a:solidFill>
                            <a:prstClr val="black"/>
                          </a:solidFill>
                        </a:rPr>
                        <a:t>bir</a:t>
                      </a:r>
                      <a:r>
                        <a:rPr lang="en-CA" sz="1000" dirty="0">
                          <a:solidFill>
                            <a:prstClr val="black"/>
                          </a:solidFill>
                        </a:rPr>
                        <a:t> </a:t>
                      </a:r>
                      <a:r>
                        <a:rPr lang="en-CA" sz="1000" dirty="0" err="1">
                          <a:solidFill>
                            <a:prstClr val="black"/>
                          </a:solidFill>
                        </a:rPr>
                        <a:t>göstergesi</a:t>
                      </a:r>
                      <a:r>
                        <a:rPr lang="en-CA" sz="1000" dirty="0">
                          <a:solidFill>
                            <a:prstClr val="black"/>
                          </a:solidFill>
                        </a:rPr>
                        <a:t> </a:t>
                      </a:r>
                      <a:r>
                        <a:rPr lang="en-CA" sz="1000" dirty="0" err="1">
                          <a:solidFill>
                            <a:prstClr val="black"/>
                          </a:solidFill>
                        </a:rPr>
                        <a:t>değil</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extLst>
                  <a:ext uri="{0D108BD9-81ED-4DB2-BD59-A6C34878D82A}">
                    <a16:rowId xmlns:a16="http://schemas.microsoft.com/office/drawing/2014/main" val="1347635536"/>
                  </a:ext>
                </a:extLst>
              </a:tr>
              <a:tr h="1666636">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algn="l" defTabSz="685800" rtl="0" eaLnBrk="1" latinLnBrk="0" hangingPunct="1">
                        <a:lnSpc>
                          <a:spcPct val="90000"/>
                        </a:lnSpc>
                        <a:spcBef>
                          <a:spcPts val="200"/>
                        </a:spcBef>
                      </a:pPr>
                      <a:r>
                        <a:rPr lang="tr-TR" sz="1000" b="1" kern="1200" dirty="0">
                          <a:solidFill>
                            <a:schemeClr val="dk1"/>
                          </a:solidFill>
                        </a:rPr>
                        <a:t>Karaciğer demiri</a:t>
                      </a:r>
                      <a:endParaRPr lang="en-CA" sz="1000" b="1" kern="1200" dirty="0">
                        <a:solidFill>
                          <a:schemeClr val="dk1"/>
                        </a:solidFill>
                      </a:endParaRPr>
                    </a:p>
                    <a:p>
                      <a:pPr marL="0" algn="l" defTabSz="685800" rtl="0" eaLnBrk="1" latinLnBrk="0" hangingPunct="1">
                        <a:lnSpc>
                          <a:spcPct val="90000"/>
                        </a:lnSpc>
                        <a:spcBef>
                          <a:spcPts val="200"/>
                        </a:spcBef>
                      </a:pPr>
                      <a:r>
                        <a:rPr lang="en-CA" sz="1000" kern="1200" dirty="0" err="1">
                          <a:solidFill>
                            <a:schemeClr val="dk1"/>
                          </a:solidFill>
                        </a:rPr>
                        <a:t>Geçmişte</a:t>
                      </a:r>
                      <a:r>
                        <a:rPr lang="en-CA" sz="1000" kern="1200" dirty="0">
                          <a:solidFill>
                            <a:schemeClr val="dk1"/>
                          </a:solidFill>
                        </a:rPr>
                        <a:t> </a:t>
                      </a:r>
                      <a:r>
                        <a:rPr lang="en-CA" sz="1000" kern="1200" dirty="0" err="1">
                          <a:solidFill>
                            <a:schemeClr val="dk1"/>
                          </a:solidFill>
                        </a:rPr>
                        <a:t>karaciğer</a:t>
                      </a:r>
                      <a:r>
                        <a:rPr lang="en-CA" sz="1000" kern="1200" dirty="0">
                          <a:solidFill>
                            <a:schemeClr val="dk1"/>
                          </a:solidFill>
                        </a:rPr>
                        <a:t> </a:t>
                      </a:r>
                      <a:r>
                        <a:rPr lang="en-CA" sz="1000" kern="1200" dirty="0" err="1">
                          <a:solidFill>
                            <a:schemeClr val="dk1"/>
                          </a:solidFill>
                        </a:rPr>
                        <a:t>biyopsisi</a:t>
                      </a:r>
                      <a:r>
                        <a:rPr lang="en-CA" sz="1000" kern="1200" dirty="0">
                          <a:solidFill>
                            <a:schemeClr val="dk1"/>
                          </a:solidFill>
                        </a:rPr>
                        <a:t> </a:t>
                      </a:r>
                      <a:r>
                        <a:rPr lang="en-CA" sz="1000" kern="1200" dirty="0" err="1">
                          <a:solidFill>
                            <a:schemeClr val="dk1"/>
                          </a:solidFill>
                        </a:rPr>
                        <a:t>veya</a:t>
                      </a:r>
                      <a:r>
                        <a:rPr lang="en-CA" sz="1000" kern="1200" dirty="0">
                          <a:solidFill>
                            <a:schemeClr val="dk1"/>
                          </a:solidFill>
                        </a:rPr>
                        <a:t> SQUID </a:t>
                      </a:r>
                      <a:r>
                        <a:rPr lang="en-CA" sz="1000" kern="1200" dirty="0" err="1">
                          <a:solidFill>
                            <a:schemeClr val="dk1"/>
                          </a:solidFill>
                        </a:rPr>
                        <a:t>ile</a:t>
                      </a:r>
                      <a:r>
                        <a:rPr lang="en-CA" sz="1000" kern="1200" dirty="0">
                          <a:solidFill>
                            <a:schemeClr val="dk1"/>
                          </a:solidFill>
                        </a:rPr>
                        <a:t> </a:t>
                      </a:r>
                      <a:r>
                        <a:rPr lang="en-CA" sz="1000" kern="1200" dirty="0" err="1">
                          <a:solidFill>
                            <a:schemeClr val="dk1"/>
                          </a:solidFill>
                        </a:rPr>
                        <a:t>ölçülüyordu</a:t>
                      </a:r>
                      <a:r>
                        <a:rPr lang="en-CA" sz="1000" kern="1200" dirty="0">
                          <a:solidFill>
                            <a:schemeClr val="dk1"/>
                          </a:solidFill>
                        </a:rPr>
                        <a:t>, </a:t>
                      </a:r>
                      <a:r>
                        <a:rPr lang="en-CA" sz="1000" kern="1200" dirty="0" err="1">
                          <a:solidFill>
                            <a:schemeClr val="dk1"/>
                          </a:solidFill>
                        </a:rPr>
                        <a:t>şimdi</a:t>
                      </a:r>
                      <a:r>
                        <a:rPr lang="en-CA" sz="1000" kern="1200" dirty="0">
                          <a:solidFill>
                            <a:schemeClr val="dk1"/>
                          </a:solidFill>
                        </a:rPr>
                        <a:t> MRI T2*</a:t>
                      </a:r>
                      <a:endParaRPr lang="en-CA" sz="1000" kern="1200" baseline="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Her 12 ayda bir</a:t>
                      </a:r>
                      <a:r>
                        <a:rPr lang="en-US" sz="1000" dirty="0">
                          <a:solidFill>
                            <a:prstClr val="black"/>
                          </a:solidFill>
                        </a:rPr>
                        <a:t> </a:t>
                      </a:r>
                      <a:endParaRPr lang="en-CA"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Vücut demirinin tahmininde MR genellikle güvenilir bir yönlendiricidir.</a:t>
                      </a:r>
                      <a:r>
                        <a:rPr lang="en-CA" sz="1000" dirty="0">
                          <a:solidFill>
                            <a:prstClr val="black"/>
                          </a:solidFill>
                        </a:rPr>
                        <a:t> </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a:solidFill>
                            <a:prstClr val="black"/>
                          </a:solidFill>
                        </a:rPr>
                        <a:t>MR</a:t>
                      </a:r>
                      <a:r>
                        <a:rPr lang="tr-TR" sz="1000" dirty="0">
                          <a:solidFill>
                            <a:prstClr val="black"/>
                          </a:solidFill>
                        </a:rPr>
                        <a:t> ve</a:t>
                      </a:r>
                      <a:r>
                        <a:rPr lang="en-CA" sz="1000" dirty="0">
                          <a:solidFill>
                            <a:prstClr val="black"/>
                          </a:solidFill>
                        </a:rPr>
                        <a:t> SQUID </a:t>
                      </a:r>
                      <a:r>
                        <a:rPr lang="tr-TR" sz="1000" dirty="0">
                          <a:solidFill>
                            <a:prstClr val="black"/>
                          </a:solidFill>
                        </a:rPr>
                        <a:t>invaziv değildir.</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Pahalıdır ve SF kadar sık tekrarlanamaz</a:t>
                      </a:r>
                      <a:endParaRPr lang="en-CA"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Biyopsi invazivdir ve komplikasyonlara yol açabilir</a:t>
                      </a:r>
                      <a:endParaRPr lang="en-CA"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a:solidFill>
                            <a:prstClr val="black"/>
                          </a:solidFill>
                        </a:rPr>
                        <a:t>MR</a:t>
                      </a:r>
                      <a:r>
                        <a:rPr lang="tr-TR" sz="1000" dirty="0">
                          <a:solidFill>
                            <a:prstClr val="black"/>
                          </a:solidFill>
                        </a:rPr>
                        <a:t> her yerde</a:t>
                      </a:r>
                      <a:r>
                        <a:rPr lang="en-CA" sz="1000" dirty="0">
                          <a:solidFill>
                            <a:prstClr val="black"/>
                          </a:solidFill>
                        </a:rPr>
                        <a:t> </a:t>
                      </a:r>
                      <a:r>
                        <a:rPr lang="en-CA" sz="1000" dirty="0" err="1">
                          <a:solidFill>
                            <a:prstClr val="black"/>
                          </a:solidFill>
                        </a:rPr>
                        <a:t>mevcut</a:t>
                      </a:r>
                      <a:r>
                        <a:rPr lang="en-CA" sz="1000" dirty="0">
                          <a:solidFill>
                            <a:prstClr val="black"/>
                          </a:solidFill>
                        </a:rPr>
                        <a:t> </a:t>
                      </a:r>
                      <a:r>
                        <a:rPr lang="en-CA" sz="1000" dirty="0" err="1">
                          <a:solidFill>
                            <a:prstClr val="black"/>
                          </a:solidFill>
                        </a:rPr>
                        <a:t>değildir</a:t>
                      </a:r>
                      <a:r>
                        <a:rPr lang="en-CA" sz="1000" dirty="0">
                          <a:solidFill>
                            <a:prstClr val="black"/>
                          </a:solidFill>
                        </a:rPr>
                        <a:t> </a:t>
                      </a:r>
                      <a:r>
                        <a:rPr lang="en-CA" sz="1000" dirty="0" err="1">
                          <a:solidFill>
                            <a:prstClr val="black"/>
                          </a:solidFill>
                        </a:rPr>
                        <a:t>ve</a:t>
                      </a:r>
                      <a:r>
                        <a:rPr lang="en-CA" sz="1000" dirty="0">
                          <a:solidFill>
                            <a:prstClr val="black"/>
                          </a:solidFill>
                        </a:rPr>
                        <a:t> 30 mg/g kuru </a:t>
                      </a:r>
                      <a:r>
                        <a:rPr lang="en-CA" sz="1000" dirty="0" err="1">
                          <a:solidFill>
                            <a:prstClr val="black"/>
                          </a:solidFill>
                        </a:rPr>
                        <a:t>ağırlık</a:t>
                      </a:r>
                      <a:r>
                        <a:rPr lang="en-CA" sz="1000" dirty="0">
                          <a:solidFill>
                            <a:prstClr val="black"/>
                          </a:solidFill>
                        </a:rPr>
                        <a:t> </a:t>
                      </a:r>
                      <a:r>
                        <a:rPr lang="en-CA" sz="1000" dirty="0" err="1">
                          <a:solidFill>
                            <a:prstClr val="black"/>
                          </a:solidFill>
                        </a:rPr>
                        <a:t>LIC'nin</a:t>
                      </a:r>
                      <a:r>
                        <a:rPr lang="en-CA" sz="1000" dirty="0">
                          <a:solidFill>
                            <a:prstClr val="black"/>
                          </a:solidFill>
                        </a:rPr>
                        <a:t> </a:t>
                      </a:r>
                      <a:r>
                        <a:rPr lang="en-CA" sz="1000" dirty="0" err="1">
                          <a:solidFill>
                            <a:prstClr val="black"/>
                          </a:solidFill>
                        </a:rPr>
                        <a:t>üzerinde</a:t>
                      </a:r>
                      <a:r>
                        <a:rPr lang="en-CA" sz="1000" dirty="0">
                          <a:solidFill>
                            <a:prstClr val="black"/>
                          </a:solidFill>
                        </a:rPr>
                        <a:t> </a:t>
                      </a:r>
                      <a:r>
                        <a:rPr lang="en-CA" sz="1000" dirty="0" err="1">
                          <a:solidFill>
                            <a:prstClr val="black"/>
                          </a:solidFill>
                        </a:rPr>
                        <a:t>güvenilmezdir</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err="1">
                          <a:solidFill>
                            <a:prstClr val="black"/>
                          </a:solidFill>
                          <a:latin typeface="+mn-lt"/>
                          <a:ea typeface="+mn-ea"/>
                          <a:cs typeface="+mn-cs"/>
                        </a:rPr>
                        <a:t>Şelasyon</a:t>
                      </a:r>
                      <a:r>
                        <a:rPr lang="tr-TR" sz="1000" dirty="0">
                          <a:solidFill>
                            <a:prstClr val="black"/>
                          </a:solidFill>
                          <a:latin typeface="+mn-lt"/>
                          <a:ea typeface="+mn-ea"/>
                          <a:cs typeface="+mn-cs"/>
                        </a:rPr>
                        <a:t> uygulanan hastalarda kalp demirinin belirleyicisi olarak karaciğer demir konsantrasyonu güvenilmezdir</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20000"/>
                      </a:srgbClr>
                    </a:solidFill>
                  </a:tcPr>
                </a:tc>
                <a:extLst>
                  <a:ext uri="{0D108BD9-81ED-4DB2-BD59-A6C34878D82A}">
                    <a16:rowId xmlns:a16="http://schemas.microsoft.com/office/drawing/2014/main" val="3231804059"/>
                  </a:ext>
                </a:extLst>
              </a:tr>
              <a:tr h="2477583">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algn="l" defTabSz="685800" rtl="0" eaLnBrk="1" latinLnBrk="0" hangingPunct="1">
                        <a:lnSpc>
                          <a:spcPct val="90000"/>
                        </a:lnSpc>
                        <a:spcBef>
                          <a:spcPts val="200"/>
                        </a:spcBef>
                      </a:pPr>
                      <a:r>
                        <a:rPr lang="tr-TR" sz="1000" b="1" kern="1200" dirty="0">
                          <a:solidFill>
                            <a:schemeClr val="dk1"/>
                          </a:solidFill>
                        </a:rPr>
                        <a:t>Kardiyak MR T2*</a:t>
                      </a:r>
                      <a:endParaRPr lang="en-CA" sz="1000" b="1" kern="1200" baseline="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US" sz="1000" dirty="0">
                          <a:solidFill>
                            <a:prstClr val="black"/>
                          </a:solidFill>
                        </a:rPr>
                        <a:t>Her 12 </a:t>
                      </a:r>
                      <a:r>
                        <a:rPr lang="en-US" sz="1000" dirty="0" err="1">
                          <a:solidFill>
                            <a:prstClr val="black"/>
                          </a:solidFill>
                        </a:rPr>
                        <a:t>ayda</a:t>
                      </a:r>
                      <a:r>
                        <a:rPr lang="en-US" sz="1000" dirty="0">
                          <a:solidFill>
                            <a:prstClr val="black"/>
                          </a:solidFill>
                        </a:rPr>
                        <a:t> </a:t>
                      </a:r>
                      <a:r>
                        <a:rPr lang="en-US" sz="1000" dirty="0" err="1">
                          <a:solidFill>
                            <a:prstClr val="black"/>
                          </a:solidFill>
                        </a:rPr>
                        <a:t>bir</a:t>
                      </a:r>
                      <a:r>
                        <a:rPr lang="en-US" sz="1000" dirty="0">
                          <a:solidFill>
                            <a:prstClr val="black"/>
                          </a:solidFill>
                        </a:rPr>
                        <a:t> </a:t>
                      </a:r>
                      <a:r>
                        <a:rPr lang="en-US" sz="1000" dirty="0" err="1">
                          <a:solidFill>
                            <a:prstClr val="black"/>
                          </a:solidFill>
                        </a:rPr>
                        <a:t>veya</a:t>
                      </a:r>
                      <a:r>
                        <a:rPr lang="en-US" sz="1000" dirty="0">
                          <a:solidFill>
                            <a:prstClr val="black"/>
                          </a:solidFill>
                        </a:rPr>
                        <a:t> </a:t>
                      </a:r>
                      <a:r>
                        <a:rPr lang="en-US" sz="1000" dirty="0" err="1">
                          <a:solidFill>
                            <a:prstClr val="black"/>
                          </a:solidFill>
                        </a:rPr>
                        <a:t>klinik</a:t>
                      </a:r>
                      <a:r>
                        <a:rPr lang="en-US" sz="1000" dirty="0">
                          <a:solidFill>
                            <a:prstClr val="black"/>
                          </a:solidFill>
                        </a:rPr>
                        <a:t> </a:t>
                      </a:r>
                      <a:r>
                        <a:rPr lang="en-US" sz="1000" dirty="0" err="1">
                          <a:solidFill>
                            <a:prstClr val="black"/>
                          </a:solidFill>
                        </a:rPr>
                        <a:t>olarak</a:t>
                      </a:r>
                      <a:r>
                        <a:rPr lang="en-US" sz="1000" dirty="0">
                          <a:solidFill>
                            <a:prstClr val="black"/>
                          </a:solidFill>
                        </a:rPr>
                        <a:t> </a:t>
                      </a:r>
                      <a:r>
                        <a:rPr lang="en-US" sz="1000" dirty="0" err="1">
                          <a:solidFill>
                            <a:prstClr val="black"/>
                          </a:solidFill>
                        </a:rPr>
                        <a:t>endike</a:t>
                      </a:r>
                      <a:r>
                        <a:rPr lang="en-US" sz="1000" dirty="0">
                          <a:solidFill>
                            <a:prstClr val="black"/>
                          </a:solidFill>
                        </a:rPr>
                        <a:t> </a:t>
                      </a:r>
                      <a:r>
                        <a:rPr lang="en-US" sz="1000" dirty="0" err="1">
                          <a:solidFill>
                            <a:prstClr val="black"/>
                          </a:solidFill>
                        </a:rPr>
                        <a:t>olduğunda</a:t>
                      </a:r>
                      <a:r>
                        <a:rPr lang="en-US" sz="1000" dirty="0">
                          <a:solidFill>
                            <a:prstClr val="black"/>
                          </a:solidFill>
                        </a:rPr>
                        <a:t> (</a:t>
                      </a:r>
                      <a:r>
                        <a:rPr lang="en-US" sz="1000" dirty="0" err="1">
                          <a:solidFill>
                            <a:prstClr val="black"/>
                          </a:solidFill>
                        </a:rPr>
                        <a:t>daha</a:t>
                      </a:r>
                      <a:r>
                        <a:rPr lang="en-US" sz="1000" dirty="0">
                          <a:solidFill>
                            <a:prstClr val="black"/>
                          </a:solidFill>
                        </a:rPr>
                        <a:t> </a:t>
                      </a:r>
                      <a:r>
                        <a:rPr lang="en-US" sz="1000" dirty="0" err="1">
                          <a:solidFill>
                            <a:prstClr val="black"/>
                          </a:solidFill>
                        </a:rPr>
                        <a:t>yüksek</a:t>
                      </a:r>
                      <a:r>
                        <a:rPr lang="en-US" sz="1000" dirty="0">
                          <a:solidFill>
                            <a:prstClr val="black"/>
                          </a:solidFill>
                        </a:rPr>
                        <a:t> risk </a:t>
                      </a:r>
                      <a:r>
                        <a:rPr lang="en-US" sz="1000" dirty="0" err="1">
                          <a:solidFill>
                            <a:prstClr val="black"/>
                          </a:solidFill>
                        </a:rPr>
                        <a:t>altındaki</a:t>
                      </a:r>
                      <a:r>
                        <a:rPr lang="en-US" sz="1000" dirty="0">
                          <a:solidFill>
                            <a:prstClr val="black"/>
                          </a:solidFill>
                        </a:rPr>
                        <a:t> </a:t>
                      </a:r>
                      <a:r>
                        <a:rPr lang="en-US" sz="1000" dirty="0" err="1">
                          <a:solidFill>
                            <a:prstClr val="black"/>
                          </a:solidFill>
                        </a:rPr>
                        <a:t>hastalar</a:t>
                      </a:r>
                      <a:r>
                        <a:rPr lang="en-US" sz="1000" dirty="0">
                          <a:solidFill>
                            <a:prstClr val="black"/>
                          </a:solidFill>
                        </a:rPr>
                        <a:t> </a:t>
                      </a:r>
                      <a:r>
                        <a:rPr lang="en-US" sz="1000" dirty="0" err="1">
                          <a:solidFill>
                            <a:prstClr val="black"/>
                          </a:solidFill>
                        </a:rPr>
                        <a:t>için</a:t>
                      </a:r>
                      <a:r>
                        <a:rPr lang="en-US" sz="1000" dirty="0">
                          <a:solidFill>
                            <a:prstClr val="black"/>
                          </a:solidFill>
                        </a:rPr>
                        <a:t> her 6 </a:t>
                      </a:r>
                      <a:r>
                        <a:rPr lang="en-US" sz="1000" dirty="0" err="1">
                          <a:solidFill>
                            <a:prstClr val="black"/>
                          </a:solidFill>
                        </a:rPr>
                        <a:t>ayda</a:t>
                      </a:r>
                      <a:r>
                        <a:rPr lang="en-US" sz="1000" dirty="0">
                          <a:solidFill>
                            <a:prstClr val="black"/>
                          </a:solidFill>
                        </a:rPr>
                        <a:t> </a:t>
                      </a:r>
                      <a:r>
                        <a:rPr lang="en-US" sz="1000" dirty="0" err="1">
                          <a:solidFill>
                            <a:prstClr val="black"/>
                          </a:solidFill>
                        </a:rPr>
                        <a:t>bir</a:t>
                      </a:r>
                      <a:r>
                        <a:rPr lang="en-US" sz="1000" dirty="0">
                          <a:solidFill>
                            <a:prstClr val="black"/>
                          </a:solidFill>
                        </a:rPr>
                        <a:t>)</a:t>
                      </a:r>
                      <a:endParaRPr lang="tr-TR"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US" sz="1000" dirty="0" err="1">
                          <a:solidFill>
                            <a:prstClr val="black"/>
                          </a:solidFill>
                        </a:rPr>
                        <a:t>Transfüzyon</a:t>
                      </a:r>
                      <a:r>
                        <a:rPr lang="en-US" sz="1000" dirty="0">
                          <a:solidFill>
                            <a:prstClr val="black"/>
                          </a:solidFill>
                        </a:rPr>
                        <a:t> </a:t>
                      </a:r>
                      <a:r>
                        <a:rPr lang="en-US" sz="1000" dirty="0" err="1">
                          <a:solidFill>
                            <a:prstClr val="black"/>
                          </a:solidFill>
                        </a:rPr>
                        <a:t>yapılan</a:t>
                      </a:r>
                      <a:r>
                        <a:rPr lang="en-US" sz="1000" dirty="0">
                          <a:solidFill>
                            <a:prstClr val="black"/>
                          </a:solidFill>
                        </a:rPr>
                        <a:t> her </a:t>
                      </a:r>
                      <a:r>
                        <a:rPr lang="en-US" sz="1000" dirty="0" err="1">
                          <a:solidFill>
                            <a:prstClr val="black"/>
                          </a:solidFill>
                        </a:rPr>
                        <a:t>talasemi</a:t>
                      </a:r>
                      <a:r>
                        <a:rPr lang="en-US" sz="1000" dirty="0">
                          <a:solidFill>
                            <a:prstClr val="black"/>
                          </a:solidFill>
                        </a:rPr>
                        <a:t> </a:t>
                      </a:r>
                      <a:r>
                        <a:rPr lang="en-US" sz="1000" dirty="0" err="1">
                          <a:solidFill>
                            <a:prstClr val="black"/>
                          </a:solidFill>
                        </a:rPr>
                        <a:t>hastasına</a:t>
                      </a:r>
                      <a:r>
                        <a:rPr lang="en-US" sz="1000" dirty="0">
                          <a:solidFill>
                            <a:prstClr val="black"/>
                          </a:solidFill>
                        </a:rPr>
                        <a:t> </a:t>
                      </a:r>
                      <a:r>
                        <a:rPr lang="en-US" sz="1000" dirty="0" err="1">
                          <a:solidFill>
                            <a:prstClr val="black"/>
                          </a:solidFill>
                        </a:rPr>
                        <a:t>mümkün</a:t>
                      </a:r>
                      <a:r>
                        <a:rPr lang="en-US" sz="1000" dirty="0">
                          <a:solidFill>
                            <a:prstClr val="black"/>
                          </a:solidFill>
                        </a:rPr>
                        <a:t> </a:t>
                      </a:r>
                      <a:r>
                        <a:rPr lang="en-US" sz="1000" dirty="0" err="1">
                          <a:solidFill>
                            <a:prstClr val="black"/>
                          </a:solidFill>
                        </a:rPr>
                        <a:t>olduğu</a:t>
                      </a:r>
                      <a:r>
                        <a:rPr lang="en-US" sz="1000" dirty="0">
                          <a:solidFill>
                            <a:prstClr val="black"/>
                          </a:solidFill>
                        </a:rPr>
                        <a:t> </a:t>
                      </a:r>
                      <a:r>
                        <a:rPr lang="en-US" sz="1000" dirty="0" err="1">
                          <a:solidFill>
                            <a:prstClr val="black"/>
                          </a:solidFill>
                        </a:rPr>
                        <a:t>kadar</a:t>
                      </a:r>
                      <a:r>
                        <a:rPr lang="en-US" sz="1000" dirty="0">
                          <a:solidFill>
                            <a:prstClr val="black"/>
                          </a:solidFill>
                        </a:rPr>
                        <a:t> </a:t>
                      </a:r>
                      <a:r>
                        <a:rPr lang="en-US" sz="1000" dirty="0" err="1">
                          <a:solidFill>
                            <a:prstClr val="black"/>
                          </a:solidFill>
                        </a:rPr>
                        <a:t>erken</a:t>
                      </a:r>
                      <a:r>
                        <a:rPr lang="en-US" sz="1000" dirty="0">
                          <a:solidFill>
                            <a:prstClr val="black"/>
                          </a:solidFill>
                        </a:rPr>
                        <a:t> </a:t>
                      </a:r>
                      <a:r>
                        <a:rPr lang="en-US" sz="1000" dirty="0" err="1">
                          <a:solidFill>
                            <a:prstClr val="black"/>
                          </a:solidFill>
                        </a:rPr>
                        <a:t>yaşlardan</a:t>
                      </a:r>
                      <a:r>
                        <a:rPr lang="en-US" sz="1000" dirty="0">
                          <a:solidFill>
                            <a:prstClr val="black"/>
                          </a:solidFill>
                        </a:rPr>
                        <a:t> </a:t>
                      </a:r>
                      <a:r>
                        <a:rPr lang="en-US" sz="1000" dirty="0" err="1">
                          <a:solidFill>
                            <a:prstClr val="black"/>
                          </a:solidFill>
                        </a:rPr>
                        <a:t>itibaren</a:t>
                      </a:r>
                      <a:r>
                        <a:rPr lang="en-US" sz="1000" dirty="0">
                          <a:solidFill>
                            <a:prstClr val="black"/>
                          </a:solidFill>
                        </a:rPr>
                        <a:t> </a:t>
                      </a:r>
                      <a:r>
                        <a:rPr lang="en-US" sz="1000" dirty="0" err="1">
                          <a:solidFill>
                            <a:prstClr val="black"/>
                          </a:solidFill>
                        </a:rPr>
                        <a:t>kardiyak</a:t>
                      </a:r>
                      <a:r>
                        <a:rPr lang="en-US" sz="1000" dirty="0">
                          <a:solidFill>
                            <a:prstClr val="black"/>
                          </a:solidFill>
                        </a:rPr>
                        <a:t> T2* </a:t>
                      </a:r>
                      <a:r>
                        <a:rPr lang="en-US" sz="1000" dirty="0" err="1">
                          <a:solidFill>
                            <a:prstClr val="black"/>
                          </a:solidFill>
                        </a:rPr>
                        <a:t>uygulanmalıdır</a:t>
                      </a:r>
                      <a:r>
                        <a:rPr lang="en-US" sz="1000" dirty="0">
                          <a:solidFill>
                            <a:prstClr val="black"/>
                          </a:solidFill>
                        </a:rPr>
                        <a:t>; </a:t>
                      </a:r>
                      <a:r>
                        <a:rPr lang="en-US" sz="1000" dirty="0" err="1">
                          <a:solidFill>
                            <a:prstClr val="black"/>
                          </a:solidFill>
                        </a:rPr>
                        <a:t>Çoğu</a:t>
                      </a:r>
                      <a:r>
                        <a:rPr lang="en-US" sz="1000" dirty="0">
                          <a:solidFill>
                            <a:prstClr val="black"/>
                          </a:solidFill>
                        </a:rPr>
                        <a:t> </a:t>
                      </a:r>
                      <a:r>
                        <a:rPr lang="en-US" sz="1000" dirty="0" err="1">
                          <a:solidFill>
                            <a:prstClr val="black"/>
                          </a:solidFill>
                        </a:rPr>
                        <a:t>merkezde</a:t>
                      </a:r>
                      <a:r>
                        <a:rPr lang="en-US" sz="1000" dirty="0">
                          <a:solidFill>
                            <a:prstClr val="black"/>
                          </a:solidFill>
                        </a:rPr>
                        <a:t> 10 </a:t>
                      </a:r>
                      <a:r>
                        <a:rPr lang="tr-TR" sz="1000" dirty="0">
                          <a:solidFill>
                            <a:prstClr val="black"/>
                          </a:solidFill>
                        </a:rPr>
                        <a:t>yaş</a:t>
                      </a:r>
                      <a:r>
                        <a:rPr lang="en-US" sz="1000" dirty="0">
                          <a:solidFill>
                            <a:prstClr val="black"/>
                          </a:solidFill>
                        </a:rPr>
                        <a:t>, </a:t>
                      </a:r>
                      <a:r>
                        <a:rPr lang="en-US" sz="1000" dirty="0" err="1">
                          <a:solidFill>
                            <a:prstClr val="black"/>
                          </a:solidFill>
                        </a:rPr>
                        <a:t>ancak</a:t>
                      </a:r>
                      <a:r>
                        <a:rPr lang="en-US" sz="1000" dirty="0">
                          <a:solidFill>
                            <a:prstClr val="black"/>
                          </a:solidFill>
                        </a:rPr>
                        <a:t> </a:t>
                      </a:r>
                      <a:r>
                        <a:rPr lang="en-US" sz="1000" dirty="0" err="1">
                          <a:solidFill>
                            <a:prstClr val="black"/>
                          </a:solidFill>
                        </a:rPr>
                        <a:t>bazı</a:t>
                      </a:r>
                      <a:r>
                        <a:rPr lang="en-US" sz="1000" dirty="0">
                          <a:solidFill>
                            <a:prstClr val="black"/>
                          </a:solidFill>
                        </a:rPr>
                        <a:t> </a:t>
                      </a:r>
                      <a:r>
                        <a:rPr lang="en-US" sz="1000" dirty="0" err="1">
                          <a:solidFill>
                            <a:prstClr val="black"/>
                          </a:solidFill>
                        </a:rPr>
                        <a:t>durumlarda</a:t>
                      </a:r>
                      <a:r>
                        <a:rPr lang="en-US" sz="1000" dirty="0">
                          <a:solidFill>
                            <a:prstClr val="black"/>
                          </a:solidFill>
                        </a:rPr>
                        <a:t> 7 </a:t>
                      </a:r>
                      <a:r>
                        <a:rPr lang="tr-TR" sz="1000" dirty="0">
                          <a:solidFill>
                            <a:prstClr val="black"/>
                          </a:solidFill>
                        </a:rPr>
                        <a:t>yaşa</a:t>
                      </a:r>
                      <a:r>
                        <a:rPr lang="en-US" sz="1000" dirty="0">
                          <a:solidFill>
                            <a:prstClr val="black"/>
                          </a:solidFill>
                        </a:rPr>
                        <a:t> </a:t>
                      </a:r>
                      <a:r>
                        <a:rPr lang="en-US" sz="1000" dirty="0" err="1">
                          <a:solidFill>
                            <a:prstClr val="black"/>
                          </a:solidFill>
                        </a:rPr>
                        <a:t>kadar</a:t>
                      </a:r>
                      <a:r>
                        <a:rPr lang="en-US" sz="1000" dirty="0">
                          <a:solidFill>
                            <a:prstClr val="black"/>
                          </a:solidFill>
                        </a:rPr>
                        <a:t> </a:t>
                      </a:r>
                      <a:r>
                        <a:rPr lang="tr-TR" sz="1000" dirty="0">
                          <a:solidFill>
                            <a:prstClr val="black"/>
                          </a:solidFill>
                        </a:rPr>
                        <a:t>uygulanır</a:t>
                      </a:r>
                      <a:endParaRPr lang="en-US"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err="1">
                          <a:solidFill>
                            <a:prstClr val="black"/>
                          </a:solidFill>
                        </a:rPr>
                        <a:t>Miyokardiyal</a:t>
                      </a:r>
                      <a:r>
                        <a:rPr lang="en-CA" sz="1000" dirty="0">
                          <a:solidFill>
                            <a:prstClr val="black"/>
                          </a:solidFill>
                        </a:rPr>
                        <a:t> </a:t>
                      </a:r>
                      <a:r>
                        <a:rPr lang="en-CA" sz="1000" dirty="0" err="1">
                          <a:solidFill>
                            <a:prstClr val="black"/>
                          </a:solidFill>
                        </a:rPr>
                        <a:t>septumdaki</a:t>
                      </a:r>
                      <a:r>
                        <a:rPr lang="en-CA" sz="1000" dirty="0">
                          <a:solidFill>
                            <a:prstClr val="black"/>
                          </a:solidFill>
                        </a:rPr>
                        <a:t> </a:t>
                      </a:r>
                      <a:r>
                        <a:rPr lang="en-CA" sz="1000" dirty="0" err="1">
                          <a:solidFill>
                            <a:prstClr val="black"/>
                          </a:solidFill>
                        </a:rPr>
                        <a:t>demir</a:t>
                      </a:r>
                      <a:r>
                        <a:rPr lang="en-CA" sz="1000" dirty="0">
                          <a:solidFill>
                            <a:prstClr val="black"/>
                          </a:solidFill>
                        </a:rPr>
                        <a:t> </a:t>
                      </a:r>
                      <a:r>
                        <a:rPr lang="en-CA" sz="1000" dirty="0" err="1">
                          <a:solidFill>
                            <a:prstClr val="black"/>
                          </a:solidFill>
                        </a:rPr>
                        <a:t>içeriği</a:t>
                      </a:r>
                      <a:r>
                        <a:rPr lang="en-CA" sz="1000" dirty="0">
                          <a:solidFill>
                            <a:prstClr val="black"/>
                          </a:solidFill>
                        </a:rPr>
                        <a:t> </a:t>
                      </a:r>
                      <a:r>
                        <a:rPr lang="en-CA" sz="1000" dirty="0" err="1">
                          <a:solidFill>
                            <a:prstClr val="black"/>
                          </a:solidFill>
                        </a:rPr>
                        <a:t>hızla</a:t>
                      </a:r>
                      <a:r>
                        <a:rPr lang="en-CA" sz="1000" dirty="0">
                          <a:solidFill>
                            <a:prstClr val="black"/>
                          </a:solidFill>
                        </a:rPr>
                        <a:t> </a:t>
                      </a:r>
                      <a:r>
                        <a:rPr lang="en-CA" sz="1000" dirty="0" err="1">
                          <a:solidFill>
                            <a:prstClr val="black"/>
                          </a:solidFill>
                        </a:rPr>
                        <a:t>değerlendiril</a:t>
                      </a:r>
                      <a:r>
                        <a:rPr lang="tr-TR" sz="1000" dirty="0">
                          <a:solidFill>
                            <a:prstClr val="black"/>
                          </a:solidFill>
                        </a:rPr>
                        <a:t>ir</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Tekrarlanabilir bir metot</a:t>
                      </a:r>
                      <a:r>
                        <a:rPr lang="en-CA" sz="1000" dirty="0">
                          <a:solidFill>
                            <a:prstClr val="black"/>
                          </a:solidFill>
                        </a:rPr>
                        <a:t> </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CA" sz="1000" dirty="0" err="1">
                          <a:solidFill>
                            <a:prstClr val="black"/>
                          </a:solidFill>
                        </a:rPr>
                        <a:t>Kalp</a:t>
                      </a:r>
                      <a:r>
                        <a:rPr lang="en-CA" sz="1000" dirty="0">
                          <a:solidFill>
                            <a:prstClr val="black"/>
                          </a:solidFill>
                        </a:rPr>
                        <a:t> </a:t>
                      </a:r>
                      <a:r>
                        <a:rPr lang="en-CA" sz="1000" dirty="0" err="1">
                          <a:solidFill>
                            <a:prstClr val="black"/>
                          </a:solidFill>
                        </a:rPr>
                        <a:t>demiriyle</a:t>
                      </a:r>
                      <a:r>
                        <a:rPr lang="en-CA" sz="1000" dirty="0">
                          <a:solidFill>
                            <a:prstClr val="black"/>
                          </a:solidFill>
                        </a:rPr>
                        <a:t> </a:t>
                      </a:r>
                      <a:r>
                        <a:rPr lang="tr-TR" sz="1000" dirty="0">
                          <a:solidFill>
                            <a:prstClr val="black"/>
                          </a:solidFill>
                        </a:rPr>
                        <a:t>ilişkili</a:t>
                      </a:r>
                      <a:r>
                        <a:rPr lang="en-CA" sz="1000" dirty="0">
                          <a:solidFill>
                            <a:prstClr val="black"/>
                          </a:solidFill>
                        </a:rPr>
                        <a:t> </a:t>
                      </a:r>
                      <a:r>
                        <a:rPr lang="en-CA" sz="1000" dirty="0" err="1">
                          <a:solidFill>
                            <a:prstClr val="black"/>
                          </a:solidFill>
                        </a:rPr>
                        <a:t>ve</a:t>
                      </a:r>
                      <a:r>
                        <a:rPr lang="en-CA" sz="1000" dirty="0">
                          <a:solidFill>
                            <a:prstClr val="black"/>
                          </a:solidFill>
                        </a:rPr>
                        <a:t> </a:t>
                      </a:r>
                      <a:r>
                        <a:rPr lang="en-CA" sz="1000" dirty="0" err="1">
                          <a:solidFill>
                            <a:prstClr val="black"/>
                          </a:solidFill>
                        </a:rPr>
                        <a:t>aynı</a:t>
                      </a:r>
                      <a:r>
                        <a:rPr lang="en-CA" sz="1000" dirty="0">
                          <a:solidFill>
                            <a:prstClr val="black"/>
                          </a:solidFill>
                        </a:rPr>
                        <a:t> </a:t>
                      </a:r>
                      <a:r>
                        <a:rPr lang="tr-TR" sz="1000" dirty="0">
                          <a:solidFill>
                            <a:prstClr val="black"/>
                          </a:solidFill>
                        </a:rPr>
                        <a:t>vizitte</a:t>
                      </a:r>
                      <a:r>
                        <a:rPr lang="en-CA" sz="1000" dirty="0">
                          <a:solidFill>
                            <a:prstClr val="black"/>
                          </a:solidFill>
                        </a:rPr>
                        <a:t> </a:t>
                      </a:r>
                      <a:r>
                        <a:rPr lang="en-CA" sz="1000" dirty="0" err="1">
                          <a:solidFill>
                            <a:prstClr val="black"/>
                          </a:solidFill>
                        </a:rPr>
                        <a:t>kalp</a:t>
                      </a:r>
                      <a:r>
                        <a:rPr lang="en-CA" sz="1000" dirty="0">
                          <a:solidFill>
                            <a:prstClr val="black"/>
                          </a:solidFill>
                        </a:rPr>
                        <a:t> </a:t>
                      </a:r>
                      <a:r>
                        <a:rPr lang="en-CA" sz="1000" dirty="0" err="1">
                          <a:solidFill>
                            <a:prstClr val="black"/>
                          </a:solidFill>
                        </a:rPr>
                        <a:t>fonksiyonunu</a:t>
                      </a:r>
                      <a:r>
                        <a:rPr lang="en-CA" sz="1000" dirty="0">
                          <a:solidFill>
                            <a:prstClr val="black"/>
                          </a:solidFill>
                        </a:rPr>
                        <a:t> </a:t>
                      </a:r>
                      <a:r>
                        <a:rPr lang="en-CA" sz="1000" dirty="0" err="1">
                          <a:solidFill>
                            <a:prstClr val="black"/>
                          </a:solidFill>
                        </a:rPr>
                        <a:t>ölçme</a:t>
                      </a:r>
                      <a:r>
                        <a:rPr lang="en-CA" sz="1000" dirty="0">
                          <a:solidFill>
                            <a:prstClr val="black"/>
                          </a:solidFill>
                        </a:rPr>
                        <a:t> </a:t>
                      </a:r>
                      <a:r>
                        <a:rPr lang="en-CA" sz="1000" dirty="0" err="1">
                          <a:solidFill>
                            <a:prstClr val="black"/>
                          </a:solidFill>
                        </a:rPr>
                        <a:t>potansiyeli</a:t>
                      </a:r>
                      <a:r>
                        <a:rPr lang="tr-TR" sz="1000" dirty="0">
                          <a:solidFill>
                            <a:prstClr val="black"/>
                          </a:solidFill>
                        </a:rPr>
                        <a:t> var</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Gelecek yıllardaki kalp yetersizliği riski ile ilişkili</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it-IT" sz="1000" dirty="0">
                          <a:solidFill>
                            <a:prstClr val="black"/>
                          </a:solidFill>
                        </a:rPr>
                        <a:t>Miyokardiyal demir ile dolaylı doğrusal olmayan ilişki</a:t>
                      </a:r>
                      <a:endParaRPr lang="tr-TR"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US" sz="1000" dirty="0">
                          <a:solidFill>
                            <a:prstClr val="black"/>
                          </a:solidFill>
                        </a:rPr>
                        <a:t>Özel </a:t>
                      </a:r>
                      <a:r>
                        <a:rPr lang="en-US" sz="1000" dirty="0" err="1">
                          <a:solidFill>
                            <a:prstClr val="black"/>
                          </a:solidFill>
                        </a:rPr>
                        <a:t>yöntemlere</a:t>
                      </a:r>
                      <a:r>
                        <a:rPr lang="en-US" sz="1000" dirty="0">
                          <a:solidFill>
                            <a:prstClr val="black"/>
                          </a:solidFill>
                        </a:rPr>
                        <a:t> </a:t>
                      </a:r>
                      <a:r>
                        <a:rPr lang="en-US" sz="1000" dirty="0" err="1">
                          <a:solidFill>
                            <a:prstClr val="black"/>
                          </a:solidFill>
                        </a:rPr>
                        <a:t>sahip</a:t>
                      </a:r>
                      <a:r>
                        <a:rPr lang="en-US" sz="1000" dirty="0">
                          <a:solidFill>
                            <a:prstClr val="black"/>
                          </a:solidFill>
                        </a:rPr>
                        <a:t> </a:t>
                      </a:r>
                      <a:r>
                        <a:rPr lang="en-US" sz="1000" dirty="0" err="1">
                          <a:solidFill>
                            <a:prstClr val="black"/>
                          </a:solidFill>
                        </a:rPr>
                        <a:t>onaylanmış</a:t>
                      </a:r>
                      <a:r>
                        <a:rPr lang="en-US" sz="1000" dirty="0">
                          <a:solidFill>
                            <a:prstClr val="black"/>
                          </a:solidFill>
                        </a:rPr>
                        <a:t> </a:t>
                      </a:r>
                      <a:r>
                        <a:rPr lang="en-US" sz="1000" dirty="0" err="1">
                          <a:solidFill>
                            <a:prstClr val="black"/>
                          </a:solidFill>
                        </a:rPr>
                        <a:t>bir</a:t>
                      </a:r>
                      <a:r>
                        <a:rPr lang="en-US" sz="1000" dirty="0">
                          <a:solidFill>
                            <a:prstClr val="black"/>
                          </a:solidFill>
                        </a:rPr>
                        <a:t> </a:t>
                      </a:r>
                      <a:r>
                        <a:rPr lang="en-US" sz="1000" dirty="0" err="1">
                          <a:solidFill>
                            <a:prstClr val="black"/>
                          </a:solidFill>
                        </a:rPr>
                        <a:t>merkez</a:t>
                      </a:r>
                      <a:r>
                        <a:rPr lang="en-US" sz="1000" dirty="0">
                          <a:solidFill>
                            <a:prstClr val="black"/>
                          </a:solidFill>
                        </a:rPr>
                        <a:t> </a:t>
                      </a:r>
                      <a:r>
                        <a:rPr lang="en-US" sz="1000" dirty="0" err="1">
                          <a:solidFill>
                            <a:prstClr val="black"/>
                          </a:solidFill>
                        </a:rPr>
                        <a:t>gerektirir</a:t>
                      </a:r>
                      <a:endParaRPr lang="tr-TR"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it-IT" sz="1000" dirty="0">
                          <a:solidFill>
                            <a:prstClr val="black"/>
                          </a:solidFill>
                        </a:rPr>
                        <a:t>Teknik açıdan zorlu ve dünya çapında standardizasyon gerektiren</a:t>
                      </a:r>
                      <a:endParaRPr lang="tr-TR" sz="1000" dirty="0">
                        <a:solidFill>
                          <a:prstClr val="black"/>
                        </a:solidFill>
                      </a:endParaRP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US" sz="1000" dirty="0" err="1">
                          <a:solidFill>
                            <a:prstClr val="black"/>
                          </a:solidFill>
                        </a:rPr>
                        <a:t>Karaciğer</a:t>
                      </a:r>
                      <a:r>
                        <a:rPr lang="en-US" sz="1000" dirty="0">
                          <a:solidFill>
                            <a:prstClr val="black"/>
                          </a:solidFill>
                        </a:rPr>
                        <a:t> </a:t>
                      </a:r>
                      <a:r>
                        <a:rPr lang="en-US" sz="1000" dirty="0" err="1">
                          <a:solidFill>
                            <a:prstClr val="black"/>
                          </a:solidFill>
                        </a:rPr>
                        <a:t>vüc</a:t>
                      </a:r>
                      <a:r>
                        <a:rPr lang="tr-TR" sz="1000" dirty="0">
                          <a:solidFill>
                            <a:prstClr val="black"/>
                          </a:solidFill>
                        </a:rPr>
                        <a:t>ut</a:t>
                      </a:r>
                      <a:r>
                        <a:rPr lang="en-US" sz="1000" dirty="0">
                          <a:solidFill>
                            <a:prstClr val="black"/>
                          </a:solidFill>
                        </a:rPr>
                        <a:t> </a:t>
                      </a:r>
                      <a:r>
                        <a:rPr lang="en-US" sz="1000" dirty="0" err="1">
                          <a:solidFill>
                            <a:prstClr val="black"/>
                          </a:solidFill>
                        </a:rPr>
                        <a:t>aşırı</a:t>
                      </a:r>
                      <a:r>
                        <a:rPr lang="en-US" sz="1000" dirty="0">
                          <a:solidFill>
                            <a:prstClr val="black"/>
                          </a:solidFill>
                        </a:rPr>
                        <a:t> </a:t>
                      </a:r>
                      <a:r>
                        <a:rPr lang="en-US" sz="1000" dirty="0" err="1">
                          <a:solidFill>
                            <a:prstClr val="black"/>
                          </a:solidFill>
                        </a:rPr>
                        <a:t>demir</a:t>
                      </a:r>
                      <a:r>
                        <a:rPr lang="en-US" sz="1000" dirty="0">
                          <a:solidFill>
                            <a:prstClr val="black"/>
                          </a:solidFill>
                        </a:rPr>
                        <a:t> </a:t>
                      </a:r>
                      <a:r>
                        <a:rPr lang="en-US" sz="1000" dirty="0" err="1">
                          <a:solidFill>
                            <a:prstClr val="black"/>
                          </a:solidFill>
                        </a:rPr>
                        <a:t>yükünü</a:t>
                      </a:r>
                      <a:r>
                        <a:rPr lang="en-US" sz="1000" dirty="0">
                          <a:solidFill>
                            <a:prstClr val="black"/>
                          </a:solidFill>
                        </a:rPr>
                        <a:t> </a:t>
                      </a:r>
                      <a:r>
                        <a:rPr lang="en-US" sz="1000" dirty="0" err="1">
                          <a:solidFill>
                            <a:prstClr val="black"/>
                          </a:solidFill>
                        </a:rPr>
                        <a:t>öngörmez</a:t>
                      </a:r>
                      <a:endParaRPr lang="en-CA" sz="1000" dirty="0">
                        <a:solidFill>
                          <a:prstClr val="black"/>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en-US" sz="1000" dirty="0" err="1">
                          <a:solidFill>
                            <a:prstClr val="black"/>
                          </a:solidFill>
                        </a:rPr>
                        <a:t>Kardiyak</a:t>
                      </a:r>
                      <a:r>
                        <a:rPr lang="en-US" sz="1000" dirty="0">
                          <a:solidFill>
                            <a:prstClr val="black"/>
                          </a:solidFill>
                        </a:rPr>
                        <a:t> MR, </a:t>
                      </a:r>
                      <a:r>
                        <a:rPr lang="en-US" sz="1000" dirty="0" err="1">
                          <a:solidFill>
                            <a:prstClr val="black"/>
                          </a:solidFill>
                        </a:rPr>
                        <a:t>kardiyak</a:t>
                      </a:r>
                      <a:r>
                        <a:rPr lang="en-US" sz="1000" dirty="0">
                          <a:solidFill>
                            <a:prstClr val="black"/>
                          </a:solidFill>
                        </a:rPr>
                        <a:t> </a:t>
                      </a:r>
                      <a:r>
                        <a:rPr lang="en-US" sz="1000" dirty="0" err="1">
                          <a:solidFill>
                            <a:prstClr val="black"/>
                          </a:solidFill>
                        </a:rPr>
                        <a:t>demir</a:t>
                      </a:r>
                      <a:r>
                        <a:rPr lang="en-US" sz="1000" dirty="0">
                          <a:solidFill>
                            <a:prstClr val="black"/>
                          </a:solidFill>
                        </a:rPr>
                        <a:t> </a:t>
                      </a:r>
                      <a:r>
                        <a:rPr lang="en-US" sz="1000" dirty="0" err="1">
                          <a:solidFill>
                            <a:prstClr val="black"/>
                          </a:solidFill>
                        </a:rPr>
                        <a:t>yükünü</a:t>
                      </a:r>
                      <a:r>
                        <a:rPr lang="en-US" sz="1000" dirty="0">
                          <a:solidFill>
                            <a:prstClr val="black"/>
                          </a:solidFill>
                        </a:rPr>
                        <a:t> </a:t>
                      </a:r>
                      <a:r>
                        <a:rPr lang="en-US" sz="1000" dirty="0" err="1">
                          <a:solidFill>
                            <a:prstClr val="black"/>
                          </a:solidFill>
                        </a:rPr>
                        <a:t>tahmin</a:t>
                      </a:r>
                      <a:r>
                        <a:rPr lang="en-US" sz="1000" dirty="0">
                          <a:solidFill>
                            <a:prstClr val="black"/>
                          </a:solidFill>
                        </a:rPr>
                        <a:t> </a:t>
                      </a:r>
                      <a:r>
                        <a:rPr lang="en-US" sz="1000" dirty="0" err="1">
                          <a:solidFill>
                            <a:prstClr val="black"/>
                          </a:solidFill>
                        </a:rPr>
                        <a:t>etmek</a:t>
                      </a:r>
                      <a:r>
                        <a:rPr lang="en-US" sz="1000" dirty="0">
                          <a:solidFill>
                            <a:prstClr val="black"/>
                          </a:solidFill>
                        </a:rPr>
                        <a:t> </a:t>
                      </a:r>
                      <a:r>
                        <a:rPr lang="en-US" sz="1000" dirty="0" err="1">
                          <a:solidFill>
                            <a:prstClr val="black"/>
                          </a:solidFill>
                        </a:rPr>
                        <a:t>ve</a:t>
                      </a:r>
                      <a:r>
                        <a:rPr lang="en-US" sz="1000" dirty="0">
                          <a:solidFill>
                            <a:prstClr val="black"/>
                          </a:solidFill>
                        </a:rPr>
                        <a:t> </a:t>
                      </a:r>
                      <a:r>
                        <a:rPr lang="en-US" sz="1000" dirty="0" err="1">
                          <a:solidFill>
                            <a:prstClr val="black"/>
                          </a:solidFill>
                        </a:rPr>
                        <a:t>ejeksiyon</a:t>
                      </a:r>
                      <a:r>
                        <a:rPr lang="en-US" sz="1000" dirty="0">
                          <a:solidFill>
                            <a:prstClr val="black"/>
                          </a:solidFill>
                        </a:rPr>
                        <a:t> </a:t>
                      </a:r>
                      <a:r>
                        <a:rPr lang="en-US" sz="1000" dirty="0" err="1">
                          <a:solidFill>
                            <a:prstClr val="black"/>
                          </a:solidFill>
                        </a:rPr>
                        <a:t>fraksiyonundaki</a:t>
                      </a:r>
                      <a:r>
                        <a:rPr lang="en-US" sz="1000" dirty="0">
                          <a:solidFill>
                            <a:prstClr val="black"/>
                          </a:solidFill>
                        </a:rPr>
                        <a:t> </a:t>
                      </a:r>
                      <a:r>
                        <a:rPr lang="en-US" sz="1000" dirty="0" err="1">
                          <a:solidFill>
                            <a:prstClr val="black"/>
                          </a:solidFill>
                        </a:rPr>
                        <a:t>klinik</a:t>
                      </a:r>
                      <a:r>
                        <a:rPr lang="en-US" sz="1000" dirty="0">
                          <a:solidFill>
                            <a:prstClr val="black"/>
                          </a:solidFill>
                        </a:rPr>
                        <a:t> </a:t>
                      </a:r>
                      <a:r>
                        <a:rPr lang="en-US" sz="1000" dirty="0" err="1">
                          <a:solidFill>
                            <a:prstClr val="black"/>
                          </a:solidFill>
                        </a:rPr>
                        <a:t>öncesi</a:t>
                      </a:r>
                      <a:r>
                        <a:rPr lang="en-US" sz="1000" dirty="0">
                          <a:solidFill>
                            <a:prstClr val="black"/>
                          </a:solidFill>
                        </a:rPr>
                        <a:t> </a:t>
                      </a:r>
                      <a:r>
                        <a:rPr lang="en-US" sz="1000" dirty="0" err="1">
                          <a:solidFill>
                            <a:prstClr val="black"/>
                          </a:solidFill>
                        </a:rPr>
                        <a:t>değişiklikleri</a:t>
                      </a:r>
                      <a:r>
                        <a:rPr lang="en-US" sz="1000" dirty="0">
                          <a:solidFill>
                            <a:prstClr val="black"/>
                          </a:solidFill>
                        </a:rPr>
                        <a:t> </a:t>
                      </a:r>
                      <a:r>
                        <a:rPr lang="en-US" sz="1000" dirty="0" err="1">
                          <a:solidFill>
                            <a:prstClr val="black"/>
                          </a:solidFill>
                        </a:rPr>
                        <a:t>saptamak</a:t>
                      </a:r>
                      <a:r>
                        <a:rPr lang="en-US" sz="1000" dirty="0">
                          <a:solidFill>
                            <a:prstClr val="black"/>
                          </a:solidFill>
                        </a:rPr>
                        <a:t> </a:t>
                      </a:r>
                      <a:r>
                        <a:rPr lang="en-US" sz="1000" dirty="0" err="1">
                          <a:solidFill>
                            <a:prstClr val="black"/>
                          </a:solidFill>
                        </a:rPr>
                        <a:t>amacıyla</a:t>
                      </a:r>
                      <a:r>
                        <a:rPr lang="en-US" sz="1000" dirty="0">
                          <a:solidFill>
                            <a:prstClr val="black"/>
                          </a:solidFill>
                        </a:rPr>
                        <a:t> </a:t>
                      </a:r>
                      <a:r>
                        <a:rPr lang="en-US" sz="1000" dirty="0" err="1">
                          <a:solidFill>
                            <a:prstClr val="black"/>
                          </a:solidFill>
                        </a:rPr>
                        <a:t>TM'li</a:t>
                      </a:r>
                      <a:r>
                        <a:rPr lang="en-US" sz="1000" dirty="0">
                          <a:solidFill>
                            <a:prstClr val="black"/>
                          </a:solidFill>
                        </a:rPr>
                        <a:t> </a:t>
                      </a:r>
                      <a:r>
                        <a:rPr lang="en-US" sz="1000" dirty="0" err="1">
                          <a:solidFill>
                            <a:prstClr val="black"/>
                          </a:solidFill>
                        </a:rPr>
                        <a:t>hastaların</a:t>
                      </a:r>
                      <a:r>
                        <a:rPr lang="en-US" sz="1000" dirty="0">
                          <a:solidFill>
                            <a:prstClr val="black"/>
                          </a:solidFill>
                        </a:rPr>
                        <a:t> </a:t>
                      </a:r>
                      <a:r>
                        <a:rPr lang="en-US" sz="1000" dirty="0" err="1">
                          <a:solidFill>
                            <a:prstClr val="black"/>
                          </a:solidFill>
                        </a:rPr>
                        <a:t>izlenmesinde</a:t>
                      </a:r>
                      <a:r>
                        <a:rPr lang="en-US" sz="1000" dirty="0">
                          <a:solidFill>
                            <a:prstClr val="black"/>
                          </a:solidFill>
                        </a:rPr>
                        <a:t> </a:t>
                      </a:r>
                      <a:r>
                        <a:rPr lang="en-US" sz="1000" dirty="0" err="1">
                          <a:solidFill>
                            <a:prstClr val="black"/>
                          </a:solidFill>
                        </a:rPr>
                        <a:t>altın</a:t>
                      </a:r>
                      <a:r>
                        <a:rPr lang="en-US" sz="1000" dirty="0">
                          <a:solidFill>
                            <a:prstClr val="black"/>
                          </a:solidFill>
                        </a:rPr>
                        <a:t> </a:t>
                      </a:r>
                      <a:r>
                        <a:rPr lang="en-US" sz="1000" dirty="0" err="1">
                          <a:solidFill>
                            <a:prstClr val="black"/>
                          </a:solidFill>
                        </a:rPr>
                        <a:t>standar</a:t>
                      </a:r>
                      <a:r>
                        <a:rPr lang="tr-TR" sz="1000" dirty="0" err="1">
                          <a:solidFill>
                            <a:prstClr val="black"/>
                          </a:solidFill>
                        </a:rPr>
                        <a:t>ttır</a:t>
                      </a:r>
                      <a:r>
                        <a:rPr lang="tr-TR" sz="1000" dirty="0">
                          <a:solidFill>
                            <a:prstClr val="black"/>
                          </a:solidFill>
                        </a:rPr>
                        <a:t>.</a:t>
                      </a:r>
                    </a:p>
                    <a:p>
                      <a:pPr marL="92075" marR="0" lvl="0" indent="-92075" algn="l" defTabSz="685800" rtl="0" eaLnBrk="1" fontAlgn="auto" latinLnBrk="0" hangingPunct="1">
                        <a:lnSpc>
                          <a:spcPct val="100000"/>
                        </a:lnSpc>
                        <a:spcBef>
                          <a:spcPts val="200"/>
                        </a:spcBef>
                        <a:spcAft>
                          <a:spcPts val="0"/>
                        </a:spcAft>
                        <a:buClr>
                          <a:schemeClr val="tx1"/>
                        </a:buClr>
                        <a:buSzTx/>
                        <a:buFont typeface="Arial" panose="020B0604020202020204" pitchFamily="34" charset="0"/>
                        <a:buChar char="•"/>
                        <a:tabLst/>
                        <a:defRPr/>
                      </a:pPr>
                      <a:r>
                        <a:rPr lang="tr-TR" sz="1000" dirty="0">
                          <a:solidFill>
                            <a:prstClr val="black"/>
                          </a:solidFill>
                        </a:rPr>
                        <a:t>Uluslararası olarak doğrulanmıştır ve çoklu transfüzyon yapılan hastaların yıllık takibinin bir parçası olarak önerilmektedir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64E7E">
                        <a:tint val="40000"/>
                      </a:srgbClr>
                    </a:solidFill>
                  </a:tcPr>
                </a:tc>
                <a:extLst>
                  <a:ext uri="{0D108BD9-81ED-4DB2-BD59-A6C34878D82A}">
                    <a16:rowId xmlns:a16="http://schemas.microsoft.com/office/drawing/2014/main" val="1137542979"/>
                  </a:ext>
                </a:extLst>
              </a:tr>
            </a:tbl>
          </a:graphicData>
        </a:graphic>
      </p:graphicFrame>
      <p:sp>
        <p:nvSpPr>
          <p:cNvPr id="4" name="TextBox 3">
            <a:extLst>
              <a:ext uri="{FF2B5EF4-FFF2-40B4-BE49-F238E27FC236}">
                <a16:creationId xmlns:a16="http://schemas.microsoft.com/office/drawing/2014/main" id="{CE2FC61F-7DBA-8588-3AC1-1B4DECAF3BFD}"/>
              </a:ext>
            </a:extLst>
          </p:cNvPr>
          <p:cNvSpPr txBox="1"/>
          <p:nvPr/>
        </p:nvSpPr>
        <p:spPr>
          <a:xfrm>
            <a:off x="766145" y="6268326"/>
            <a:ext cx="9736585"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0000"/>
                </a:solidFill>
                <a:effectLst/>
                <a:uLnTx/>
                <a:uFillTx/>
                <a:latin typeface="Verdana Pro Light"/>
              </a:rPr>
              <a:t>Cappellini</a:t>
            </a:r>
            <a:r>
              <a:rPr kumimoji="0" lang="en-US" sz="800" b="0" i="0" u="none" strike="noStrike" kern="0" cap="none" spc="0" normalizeH="0" baseline="0" noProof="0" dirty="0">
                <a:ln>
                  <a:noFill/>
                </a:ln>
                <a:solidFill>
                  <a:srgbClr val="000000"/>
                </a:solidFill>
                <a:effectLst/>
                <a:uLnTx/>
                <a:uFillTx/>
                <a:latin typeface="Verdana Pro Light"/>
              </a:rPr>
              <a:t> MD et al, eds. </a:t>
            </a:r>
            <a:r>
              <a:rPr kumimoji="0" lang="en-US" sz="800" b="0" i="1" u="none" strike="noStrike" kern="0" cap="none" spc="0" normalizeH="0" baseline="0" noProof="0" dirty="0">
                <a:ln>
                  <a:noFill/>
                </a:ln>
                <a:solidFill>
                  <a:srgbClr val="000000"/>
                </a:solidFill>
                <a:effectLst/>
                <a:uLnTx/>
                <a:uFillTx/>
                <a:latin typeface="Verdana Pro Light"/>
              </a:rPr>
              <a:t>Guidelines for the Management of Transfusion Dependent </a:t>
            </a:r>
            <a:r>
              <a:rPr kumimoji="0" lang="en-US" sz="800" b="0" i="1" u="none" strike="noStrike" kern="0" cap="none" spc="0" normalizeH="0" baseline="0" noProof="0" dirty="0" err="1">
                <a:ln>
                  <a:noFill/>
                </a:ln>
                <a:solidFill>
                  <a:srgbClr val="000000"/>
                </a:solidFill>
                <a:effectLst/>
                <a:uLnTx/>
                <a:uFillTx/>
                <a:latin typeface="Verdana Pro Light"/>
              </a:rPr>
              <a:t>Thalassaemia</a:t>
            </a:r>
            <a:r>
              <a:rPr kumimoji="0" lang="en-US" sz="800" b="0" i="1" u="none" strike="noStrike" kern="0" cap="none" spc="0" normalizeH="0" baseline="0" noProof="0" dirty="0">
                <a:ln>
                  <a:noFill/>
                </a:ln>
                <a:solidFill>
                  <a:srgbClr val="000000"/>
                </a:solidFill>
                <a:effectLst/>
                <a:uLnTx/>
                <a:uFillTx/>
                <a:latin typeface="Verdana Pro Light"/>
              </a:rPr>
              <a:t> (TDT)</a:t>
            </a:r>
            <a:r>
              <a:rPr kumimoji="0" lang="en-US" sz="800" b="0" i="0" u="none" strike="noStrike" kern="0" cap="none" spc="0" normalizeH="0" baseline="0" noProof="0" dirty="0">
                <a:ln>
                  <a:noFill/>
                </a:ln>
                <a:solidFill>
                  <a:srgbClr val="000000"/>
                </a:solidFill>
                <a:effectLst/>
                <a:uLnTx/>
                <a:uFillTx/>
                <a:latin typeface="Verdana Pro Light"/>
              </a:rPr>
              <a:t>. 3rd ed. Nicosia, Cyprus: </a:t>
            </a:r>
            <a:r>
              <a:rPr kumimoji="0" lang="en-US" sz="800" b="0" i="0" u="none" strike="noStrike" kern="0" cap="none" spc="0" normalizeH="0" baseline="0" noProof="0" dirty="0" err="1">
                <a:ln>
                  <a:noFill/>
                </a:ln>
                <a:solidFill>
                  <a:srgbClr val="000000"/>
                </a:solidFill>
                <a:effectLst/>
                <a:uLnTx/>
                <a:uFillTx/>
                <a:latin typeface="Verdana Pro Light"/>
              </a:rPr>
              <a:t>Thalassaemia</a:t>
            </a:r>
            <a:r>
              <a:rPr kumimoji="0" lang="en-US" sz="800" b="0" i="0" u="none" strike="noStrike" kern="0" cap="none" spc="0" normalizeH="0" baseline="0" noProof="0" dirty="0">
                <a:ln>
                  <a:noFill/>
                </a:ln>
                <a:solidFill>
                  <a:srgbClr val="000000"/>
                </a:solidFill>
                <a:effectLst/>
                <a:uLnTx/>
                <a:uFillTx/>
                <a:latin typeface="Verdana Pro Light"/>
              </a:rPr>
              <a:t> International Federation; 2014. All unauthorized reproduction is prohibited</a:t>
            </a:r>
            <a:endParaRPr kumimoji="0" lang="tr-TR" sz="800" b="0" i="0" u="none" strike="noStrike" kern="0" cap="none" spc="0" normalizeH="0" baseline="0" noProof="0" dirty="0">
              <a:ln>
                <a:noFill/>
              </a:ln>
              <a:solidFill>
                <a:srgbClr val="000000"/>
              </a:solidFill>
              <a:effectLst/>
              <a:uLnTx/>
              <a:uFillTx/>
              <a:latin typeface="Verdana Pro Light"/>
            </a:endParaRPr>
          </a:p>
        </p:txBody>
      </p:sp>
    </p:spTree>
    <p:extLst>
      <p:ext uri="{BB962C8B-B14F-4D97-AF65-F5344CB8AC3E}">
        <p14:creationId xmlns:p14="http://schemas.microsoft.com/office/powerpoint/2010/main" val="175372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1FAE421-B017-8375-B740-E1E5097B655D}"/>
              </a:ext>
            </a:extLst>
          </p:cNvPr>
          <p:cNvSpPr txBox="1">
            <a:spLocks/>
          </p:cNvSpPr>
          <p:nvPr/>
        </p:nvSpPr>
        <p:spPr>
          <a:xfrm>
            <a:off x="752828" y="371108"/>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000000"/>
                </a:solidFill>
                <a:effectLst/>
                <a:uLnTx/>
                <a:uFillTx/>
                <a:latin typeface="Verdana Pro Light"/>
                <a:sym typeface="Helvetica Neue"/>
              </a:rPr>
              <a:t>Demir Birikimi İzleme Yöntemleri</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Rectangle: Rounded Corners 2">
            <a:extLst>
              <a:ext uri="{FF2B5EF4-FFF2-40B4-BE49-F238E27FC236}">
                <a16:creationId xmlns:a16="http://schemas.microsoft.com/office/drawing/2014/main" id="{5025DD8B-98B2-B358-599B-438226F2DF3D}"/>
              </a:ext>
            </a:extLst>
          </p:cNvPr>
          <p:cNvSpPr/>
          <p:nvPr/>
        </p:nvSpPr>
        <p:spPr>
          <a:xfrm>
            <a:off x="882441" y="1387429"/>
            <a:ext cx="10400484" cy="1233992"/>
          </a:xfrm>
          <a:prstGeom prst="roundRect">
            <a:avLst>
              <a:gd name="adj" fmla="val 10000"/>
            </a:avLst>
          </a:prstGeom>
          <a:solidFill>
            <a:srgbClr val="A39382">
              <a:tint val="40000"/>
              <a:alpha val="90000"/>
              <a:hueOff val="0"/>
              <a:satOff val="0"/>
              <a:lumOff val="0"/>
              <a:alphaOff val="0"/>
            </a:srgbClr>
          </a:solidFill>
          <a:ln w="25400" cap="flat" cmpd="sng" algn="ctr">
            <a:solidFill>
              <a:srgbClr val="A39382">
                <a:tint val="40000"/>
                <a:alpha val="90000"/>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hueOff val="0"/>
                  <a:satOff val="0"/>
                  <a:lumOff val="0"/>
                  <a:alphaOff val="0"/>
                </a:srgbClr>
              </a:solidFill>
              <a:effectLst/>
              <a:uLnTx/>
              <a:uFillTx/>
              <a:latin typeface="Verdana Pro Light"/>
            </a:endParaRPr>
          </a:p>
        </p:txBody>
      </p:sp>
      <p:sp>
        <p:nvSpPr>
          <p:cNvPr id="4" name="Rectangle: Rounded Corners 3">
            <a:extLst>
              <a:ext uri="{FF2B5EF4-FFF2-40B4-BE49-F238E27FC236}">
                <a16:creationId xmlns:a16="http://schemas.microsoft.com/office/drawing/2014/main" id="{25D7280F-CBE7-B0DD-DAAB-656ABA538D13}"/>
              </a:ext>
            </a:extLst>
          </p:cNvPr>
          <p:cNvSpPr/>
          <p:nvPr/>
        </p:nvSpPr>
        <p:spPr>
          <a:xfrm>
            <a:off x="1503966" y="1570026"/>
            <a:ext cx="1814239" cy="871114"/>
          </a:xfrm>
          <a:prstGeom prst="roundRect">
            <a:avLst>
              <a:gd name="adj" fmla="val 10000"/>
            </a:avLst>
          </a:prstGeom>
          <a:solidFill>
            <a:srgbClr val="A39382">
              <a:tint val="50000"/>
              <a:hueOff val="0"/>
              <a:satOff val="0"/>
              <a:lumOff val="0"/>
              <a:alphaOff val="0"/>
            </a:srgbClr>
          </a:solidFill>
          <a:ln w="25400" cap="flat" cmpd="sng" algn="ctr">
            <a:solidFill>
              <a:srgbClr val="FFFFFF">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rgbClr val="FFFFFF">
                  <a:hueOff val="0"/>
                  <a:satOff val="0"/>
                  <a:lumOff val="0"/>
                  <a:alphaOff val="0"/>
                </a:srgbClr>
              </a:solidFill>
              <a:effectLst/>
              <a:uLnTx/>
              <a:uFillTx/>
              <a:latin typeface="Verdana Pro Light"/>
            </a:endParaRPr>
          </a:p>
        </p:txBody>
      </p:sp>
      <p:sp>
        <p:nvSpPr>
          <p:cNvPr id="5" name="Freeform: Shape 4">
            <a:extLst>
              <a:ext uri="{FF2B5EF4-FFF2-40B4-BE49-F238E27FC236}">
                <a16:creationId xmlns:a16="http://schemas.microsoft.com/office/drawing/2014/main" id="{AFCE72A5-3116-E994-8920-9ABFDCDADD99}"/>
              </a:ext>
            </a:extLst>
          </p:cNvPr>
          <p:cNvSpPr/>
          <p:nvPr/>
        </p:nvSpPr>
        <p:spPr>
          <a:xfrm>
            <a:off x="971127" y="2621421"/>
            <a:ext cx="2879919" cy="3302492"/>
          </a:xfrm>
          <a:custGeom>
            <a:avLst/>
            <a:gdLst>
              <a:gd name="connsiteX0" fmla="*/ 259642 w 2584345"/>
              <a:gd name="connsiteY0" fmla="*/ 0 h 2472780"/>
              <a:gd name="connsiteX1" fmla="*/ 2324703 w 2584345"/>
              <a:gd name="connsiteY1" fmla="*/ 0 h 2472780"/>
              <a:gd name="connsiteX2" fmla="*/ 2584345 w 2584345"/>
              <a:gd name="connsiteY2" fmla="*/ 259642 h 2472780"/>
              <a:gd name="connsiteX3" fmla="*/ 2584345 w 2584345"/>
              <a:gd name="connsiteY3" fmla="*/ 2472780 h 2472780"/>
              <a:gd name="connsiteX4" fmla="*/ 2584345 w 2584345"/>
              <a:gd name="connsiteY4" fmla="*/ 2472780 h 2472780"/>
              <a:gd name="connsiteX5" fmla="*/ 0 w 2584345"/>
              <a:gd name="connsiteY5" fmla="*/ 2472780 h 2472780"/>
              <a:gd name="connsiteX6" fmla="*/ 0 w 2584345"/>
              <a:gd name="connsiteY6" fmla="*/ 2472780 h 2472780"/>
              <a:gd name="connsiteX7" fmla="*/ 0 w 2584345"/>
              <a:gd name="connsiteY7" fmla="*/ 259642 h 2472780"/>
              <a:gd name="connsiteX8" fmla="*/ 259642 w 2584345"/>
              <a:gd name="connsiteY8" fmla="*/ 0 h 24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345" h="2472780">
                <a:moveTo>
                  <a:pt x="2324703" y="2472780"/>
                </a:moveTo>
                <a:lnTo>
                  <a:pt x="259642" y="2472780"/>
                </a:lnTo>
                <a:cubicBezTo>
                  <a:pt x="116246" y="2472780"/>
                  <a:pt x="0" y="2356534"/>
                  <a:pt x="0" y="2213138"/>
                </a:cubicBezTo>
                <a:lnTo>
                  <a:pt x="0" y="0"/>
                </a:lnTo>
                <a:lnTo>
                  <a:pt x="0" y="0"/>
                </a:lnTo>
                <a:lnTo>
                  <a:pt x="2584345" y="0"/>
                </a:lnTo>
                <a:lnTo>
                  <a:pt x="2584345" y="0"/>
                </a:lnTo>
                <a:lnTo>
                  <a:pt x="2584345" y="2213138"/>
                </a:lnTo>
                <a:cubicBezTo>
                  <a:pt x="2584345" y="2356534"/>
                  <a:pt x="2468099" y="2472780"/>
                  <a:pt x="2324703" y="2472780"/>
                </a:cubicBezTo>
                <a:close/>
              </a:path>
            </a:pathLst>
          </a:custGeom>
          <a:solidFill>
            <a:srgbClr val="A39382">
              <a:lumMod val="60000"/>
              <a:lumOff val="40000"/>
            </a:srgbClr>
          </a:solidFill>
          <a:ln w="25400" cap="flat" cmpd="sng" algn="ctr">
            <a:solidFill>
              <a:srgbClr val="FFFFFF">
                <a:hueOff val="0"/>
                <a:satOff val="0"/>
                <a:lumOff val="0"/>
                <a:alphaOff val="0"/>
              </a:srgbClr>
            </a:solidFill>
            <a:prstDash val="solid"/>
          </a:ln>
          <a:effectLst/>
        </p:spPr>
        <p:txBody>
          <a:bodyPr spcFirstLastPara="0" vert="horz" wrap="square" lIns="417423" tIns="341376" rIns="417423" bIns="417423" numCol="1" spcCol="1270" anchor="t"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tr-TR" sz="4800" b="0" i="0" u="none" strike="noStrike" kern="0" cap="none" spc="0" normalizeH="0" baseline="0" noProof="0">
              <a:ln>
                <a:noFill/>
              </a:ln>
              <a:solidFill>
                <a:srgbClr val="FFFFFF"/>
              </a:solidFill>
              <a:effectLst/>
              <a:uLnTx/>
              <a:uFillTx/>
              <a:latin typeface="Verdana Pro Light"/>
            </a:endParaRPr>
          </a:p>
        </p:txBody>
      </p:sp>
      <p:sp>
        <p:nvSpPr>
          <p:cNvPr id="6" name="Freeform: Shape 5">
            <a:extLst>
              <a:ext uri="{FF2B5EF4-FFF2-40B4-BE49-F238E27FC236}">
                <a16:creationId xmlns:a16="http://schemas.microsoft.com/office/drawing/2014/main" id="{7B6E10FE-97E9-C5EB-A5E3-250F71D8EBCE}"/>
              </a:ext>
            </a:extLst>
          </p:cNvPr>
          <p:cNvSpPr/>
          <p:nvPr/>
        </p:nvSpPr>
        <p:spPr>
          <a:xfrm>
            <a:off x="4690841" y="2623814"/>
            <a:ext cx="2584345" cy="2472781"/>
          </a:xfrm>
          <a:custGeom>
            <a:avLst/>
            <a:gdLst>
              <a:gd name="connsiteX0" fmla="*/ 259642 w 2584345"/>
              <a:gd name="connsiteY0" fmla="*/ 0 h 2472780"/>
              <a:gd name="connsiteX1" fmla="*/ 2324703 w 2584345"/>
              <a:gd name="connsiteY1" fmla="*/ 0 h 2472780"/>
              <a:gd name="connsiteX2" fmla="*/ 2584345 w 2584345"/>
              <a:gd name="connsiteY2" fmla="*/ 259642 h 2472780"/>
              <a:gd name="connsiteX3" fmla="*/ 2584345 w 2584345"/>
              <a:gd name="connsiteY3" fmla="*/ 2472780 h 2472780"/>
              <a:gd name="connsiteX4" fmla="*/ 2584345 w 2584345"/>
              <a:gd name="connsiteY4" fmla="*/ 2472780 h 2472780"/>
              <a:gd name="connsiteX5" fmla="*/ 0 w 2584345"/>
              <a:gd name="connsiteY5" fmla="*/ 2472780 h 2472780"/>
              <a:gd name="connsiteX6" fmla="*/ 0 w 2584345"/>
              <a:gd name="connsiteY6" fmla="*/ 2472780 h 2472780"/>
              <a:gd name="connsiteX7" fmla="*/ 0 w 2584345"/>
              <a:gd name="connsiteY7" fmla="*/ 259642 h 2472780"/>
              <a:gd name="connsiteX8" fmla="*/ 259642 w 2584345"/>
              <a:gd name="connsiteY8" fmla="*/ 0 h 24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345" h="2472780">
                <a:moveTo>
                  <a:pt x="2324703" y="2472780"/>
                </a:moveTo>
                <a:lnTo>
                  <a:pt x="259642" y="2472780"/>
                </a:lnTo>
                <a:cubicBezTo>
                  <a:pt x="116246" y="2472780"/>
                  <a:pt x="0" y="2356534"/>
                  <a:pt x="0" y="2213138"/>
                </a:cubicBezTo>
                <a:lnTo>
                  <a:pt x="0" y="0"/>
                </a:lnTo>
                <a:lnTo>
                  <a:pt x="0" y="0"/>
                </a:lnTo>
                <a:lnTo>
                  <a:pt x="2584345" y="0"/>
                </a:lnTo>
                <a:lnTo>
                  <a:pt x="2584345" y="0"/>
                </a:lnTo>
                <a:lnTo>
                  <a:pt x="2584345" y="2213138"/>
                </a:lnTo>
                <a:cubicBezTo>
                  <a:pt x="2584345" y="2356534"/>
                  <a:pt x="2468099" y="2472780"/>
                  <a:pt x="2324703" y="2472780"/>
                </a:cubicBezTo>
                <a:close/>
              </a:path>
            </a:pathLst>
          </a:custGeom>
          <a:solidFill>
            <a:srgbClr val="8CAC89">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417423" tIns="341377" rIns="417423" bIns="417423" numCol="1" spcCol="1270" anchor="t"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tr-TR" sz="4800" b="0" i="0" u="none" strike="noStrike" kern="0" cap="none" spc="0" normalizeH="0" baseline="0" noProof="0">
              <a:ln>
                <a:noFill/>
              </a:ln>
              <a:solidFill>
                <a:srgbClr val="FFFFFF"/>
              </a:solidFill>
              <a:effectLst/>
              <a:uLnTx/>
              <a:uFillTx/>
              <a:latin typeface="Verdana Pro Light"/>
            </a:endParaRPr>
          </a:p>
        </p:txBody>
      </p:sp>
      <p:sp>
        <p:nvSpPr>
          <p:cNvPr id="7" name="Rectangle: Rounded Corners 6">
            <a:extLst>
              <a:ext uri="{FF2B5EF4-FFF2-40B4-BE49-F238E27FC236}">
                <a16:creationId xmlns:a16="http://schemas.microsoft.com/office/drawing/2014/main" id="{F25358FC-5C8F-B093-6EAA-A77EA4ACDA06}"/>
              </a:ext>
            </a:extLst>
          </p:cNvPr>
          <p:cNvSpPr/>
          <p:nvPr/>
        </p:nvSpPr>
        <p:spPr>
          <a:xfrm>
            <a:off x="8726008" y="1607106"/>
            <a:ext cx="1814239" cy="834034"/>
          </a:xfrm>
          <a:prstGeom prst="roundRect">
            <a:avLst>
              <a:gd name="adj" fmla="val 10000"/>
            </a:avLst>
          </a:prstGeom>
          <a:solidFill>
            <a:srgbClr val="464E7E">
              <a:tint val="50000"/>
              <a:hueOff val="0"/>
              <a:satOff val="0"/>
              <a:lumOff val="0"/>
              <a:alphaOff val="0"/>
            </a:srgbClr>
          </a:solidFill>
          <a:ln w="25400" cap="flat" cmpd="sng" algn="ctr">
            <a:solidFill>
              <a:srgbClr val="FFFFFF">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hueOff val="0"/>
                  <a:satOff val="0"/>
                  <a:lumOff val="0"/>
                  <a:alphaOff val="0"/>
                </a:srgbClr>
              </a:solidFill>
              <a:effectLst/>
              <a:uLnTx/>
              <a:uFillTx/>
              <a:latin typeface="Verdana Pro Light"/>
            </a:endParaRPr>
          </a:p>
        </p:txBody>
      </p:sp>
      <p:sp>
        <p:nvSpPr>
          <p:cNvPr id="8" name="Freeform: Shape 7">
            <a:extLst>
              <a:ext uri="{FF2B5EF4-FFF2-40B4-BE49-F238E27FC236}">
                <a16:creationId xmlns:a16="http://schemas.microsoft.com/office/drawing/2014/main" id="{00E68C5C-C302-E59A-9731-F8F0B61E3CC2}"/>
              </a:ext>
            </a:extLst>
          </p:cNvPr>
          <p:cNvSpPr/>
          <p:nvPr/>
        </p:nvSpPr>
        <p:spPr>
          <a:xfrm>
            <a:off x="8305980" y="2621420"/>
            <a:ext cx="2584345" cy="2472780"/>
          </a:xfrm>
          <a:custGeom>
            <a:avLst/>
            <a:gdLst>
              <a:gd name="connsiteX0" fmla="*/ 259642 w 2584345"/>
              <a:gd name="connsiteY0" fmla="*/ 0 h 2472780"/>
              <a:gd name="connsiteX1" fmla="*/ 2324703 w 2584345"/>
              <a:gd name="connsiteY1" fmla="*/ 0 h 2472780"/>
              <a:gd name="connsiteX2" fmla="*/ 2584345 w 2584345"/>
              <a:gd name="connsiteY2" fmla="*/ 259642 h 2472780"/>
              <a:gd name="connsiteX3" fmla="*/ 2584345 w 2584345"/>
              <a:gd name="connsiteY3" fmla="*/ 2472780 h 2472780"/>
              <a:gd name="connsiteX4" fmla="*/ 2584345 w 2584345"/>
              <a:gd name="connsiteY4" fmla="*/ 2472780 h 2472780"/>
              <a:gd name="connsiteX5" fmla="*/ 0 w 2584345"/>
              <a:gd name="connsiteY5" fmla="*/ 2472780 h 2472780"/>
              <a:gd name="connsiteX6" fmla="*/ 0 w 2584345"/>
              <a:gd name="connsiteY6" fmla="*/ 2472780 h 2472780"/>
              <a:gd name="connsiteX7" fmla="*/ 0 w 2584345"/>
              <a:gd name="connsiteY7" fmla="*/ 259642 h 2472780"/>
              <a:gd name="connsiteX8" fmla="*/ 259642 w 2584345"/>
              <a:gd name="connsiteY8" fmla="*/ 0 h 24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345" h="2472780">
                <a:moveTo>
                  <a:pt x="2324703" y="2472780"/>
                </a:moveTo>
                <a:lnTo>
                  <a:pt x="259642" y="2472780"/>
                </a:lnTo>
                <a:cubicBezTo>
                  <a:pt x="116246" y="2472780"/>
                  <a:pt x="0" y="2356534"/>
                  <a:pt x="0" y="2213138"/>
                </a:cubicBezTo>
                <a:lnTo>
                  <a:pt x="0" y="0"/>
                </a:lnTo>
                <a:lnTo>
                  <a:pt x="0" y="0"/>
                </a:lnTo>
                <a:lnTo>
                  <a:pt x="2584345" y="0"/>
                </a:lnTo>
                <a:lnTo>
                  <a:pt x="2584345" y="0"/>
                </a:lnTo>
                <a:lnTo>
                  <a:pt x="2584345" y="2213138"/>
                </a:lnTo>
                <a:cubicBezTo>
                  <a:pt x="2584345" y="2356534"/>
                  <a:pt x="2468099" y="2472780"/>
                  <a:pt x="2324703" y="2472780"/>
                </a:cubicBezTo>
                <a:close/>
              </a:path>
            </a:pathLst>
          </a:custGeom>
          <a:solidFill>
            <a:srgbClr val="464E7E">
              <a:lumMod val="40000"/>
              <a:lumOff val="60000"/>
            </a:srgbClr>
          </a:solidFill>
          <a:ln w="25400" cap="flat" cmpd="sng" algn="ctr">
            <a:solidFill>
              <a:srgbClr val="FFFFFF">
                <a:hueOff val="0"/>
                <a:satOff val="0"/>
                <a:lumOff val="0"/>
                <a:alphaOff val="0"/>
              </a:srgbClr>
            </a:solidFill>
            <a:prstDash val="solid"/>
          </a:ln>
          <a:effectLst/>
        </p:spPr>
        <p:txBody>
          <a:bodyPr spcFirstLastPara="0" vert="horz" wrap="square" lIns="417423" tIns="341376" rIns="417423" bIns="417423" numCol="1" spcCol="1270" anchor="t"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endParaRPr kumimoji="0" lang="tr-TR" sz="4800" b="0" i="0" u="none" strike="noStrike" kern="0" cap="none" spc="0" normalizeH="0" baseline="0" noProof="0">
              <a:ln>
                <a:noFill/>
              </a:ln>
              <a:solidFill>
                <a:srgbClr val="FFFFFF"/>
              </a:solidFill>
              <a:effectLst/>
              <a:uLnTx/>
              <a:uFillTx/>
              <a:latin typeface="Verdana Pro Light"/>
            </a:endParaRPr>
          </a:p>
        </p:txBody>
      </p:sp>
      <p:sp>
        <p:nvSpPr>
          <p:cNvPr id="9" name="Rectangle: Rounded Corners 8">
            <a:extLst>
              <a:ext uri="{FF2B5EF4-FFF2-40B4-BE49-F238E27FC236}">
                <a16:creationId xmlns:a16="http://schemas.microsoft.com/office/drawing/2014/main" id="{C3F533EB-0E01-5C07-EFD4-DB0E048CF7CE}"/>
              </a:ext>
            </a:extLst>
          </p:cNvPr>
          <p:cNvSpPr/>
          <p:nvPr/>
        </p:nvSpPr>
        <p:spPr>
          <a:xfrm>
            <a:off x="4986087" y="1607106"/>
            <a:ext cx="1993850" cy="794637"/>
          </a:xfrm>
          <a:prstGeom prst="roundRect">
            <a:avLst>
              <a:gd name="adj" fmla="val 10000"/>
            </a:avLst>
          </a:prstGeom>
          <a:solidFill>
            <a:srgbClr val="8CAC89">
              <a:tint val="50000"/>
              <a:hueOff val="0"/>
              <a:satOff val="0"/>
              <a:lumOff val="0"/>
              <a:alphaOff val="0"/>
            </a:srgbClr>
          </a:solidFill>
          <a:ln w="25400" cap="flat" cmpd="sng" algn="ctr">
            <a:solidFill>
              <a:srgbClr val="FFFFFF">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rgbClr val="FFFFFF">
                  <a:hueOff val="0"/>
                  <a:satOff val="0"/>
                  <a:lumOff val="0"/>
                  <a:alphaOff val="0"/>
                </a:srgbClr>
              </a:solidFill>
              <a:effectLst/>
              <a:uLnTx/>
              <a:uFillTx/>
              <a:latin typeface="Verdana Pro Light"/>
            </a:endParaRPr>
          </a:p>
        </p:txBody>
      </p:sp>
      <p:sp>
        <p:nvSpPr>
          <p:cNvPr id="10" name="TextBox 9">
            <a:extLst>
              <a:ext uri="{FF2B5EF4-FFF2-40B4-BE49-F238E27FC236}">
                <a16:creationId xmlns:a16="http://schemas.microsoft.com/office/drawing/2014/main" id="{96EF9A25-88AB-3341-F663-473ACBF1701C}"/>
              </a:ext>
            </a:extLst>
          </p:cNvPr>
          <p:cNvSpPr txBox="1"/>
          <p:nvPr/>
        </p:nvSpPr>
        <p:spPr>
          <a:xfrm>
            <a:off x="1622044" y="1836525"/>
            <a:ext cx="1578081" cy="313932"/>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pPr algn="ctr"/>
            <a:r>
              <a:rPr lang="tr-TR" sz="1600" dirty="0">
                <a:solidFill>
                  <a:srgbClr val="000000"/>
                </a:solidFill>
                <a:latin typeface="Verdana Pro Light"/>
                <a:cs typeface="Helvetica"/>
              </a:rPr>
              <a:t>Serum </a:t>
            </a:r>
            <a:r>
              <a:rPr lang="tr-TR" sz="1600" dirty="0" err="1">
                <a:solidFill>
                  <a:srgbClr val="000000"/>
                </a:solidFill>
                <a:latin typeface="Verdana Pro Light"/>
                <a:cs typeface="Helvetica"/>
              </a:rPr>
              <a:t>Ferritin</a:t>
            </a:r>
            <a:endParaRPr lang="en-US" sz="1600" dirty="0">
              <a:solidFill>
                <a:srgbClr val="000000"/>
              </a:solidFill>
              <a:latin typeface="Verdana Pro Light"/>
              <a:cs typeface="Helvetica"/>
            </a:endParaRPr>
          </a:p>
        </p:txBody>
      </p:sp>
      <p:sp>
        <p:nvSpPr>
          <p:cNvPr id="11" name="TextBox 10">
            <a:extLst>
              <a:ext uri="{FF2B5EF4-FFF2-40B4-BE49-F238E27FC236}">
                <a16:creationId xmlns:a16="http://schemas.microsoft.com/office/drawing/2014/main" id="{6254765E-3C91-DDA8-37D1-DCCB1EF2C9F6}"/>
              </a:ext>
            </a:extLst>
          </p:cNvPr>
          <p:cNvSpPr txBox="1"/>
          <p:nvPr/>
        </p:nvSpPr>
        <p:spPr>
          <a:xfrm>
            <a:off x="5032520" y="1735821"/>
            <a:ext cx="1993851" cy="535531"/>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pPr algn="ctr"/>
            <a:r>
              <a:rPr lang="tr-TR" sz="1600" dirty="0">
                <a:solidFill>
                  <a:srgbClr val="000000"/>
                </a:solidFill>
                <a:latin typeface="Verdana Pro Light"/>
                <a:cs typeface="Helvetica"/>
              </a:rPr>
              <a:t>Karaciğer Demir Konsantrasyonu</a:t>
            </a:r>
            <a:endParaRPr lang="en-US" sz="1600" dirty="0">
              <a:solidFill>
                <a:srgbClr val="000000"/>
              </a:solidFill>
              <a:latin typeface="Verdana Pro Light"/>
              <a:cs typeface="Helvetica"/>
            </a:endParaRPr>
          </a:p>
        </p:txBody>
      </p:sp>
      <p:sp>
        <p:nvSpPr>
          <p:cNvPr id="12" name="TextBox 11">
            <a:extLst>
              <a:ext uri="{FF2B5EF4-FFF2-40B4-BE49-F238E27FC236}">
                <a16:creationId xmlns:a16="http://schemas.microsoft.com/office/drawing/2014/main" id="{59835D0F-5390-2633-749C-41D152492A92}"/>
              </a:ext>
            </a:extLst>
          </p:cNvPr>
          <p:cNvSpPr txBox="1"/>
          <p:nvPr/>
        </p:nvSpPr>
        <p:spPr>
          <a:xfrm>
            <a:off x="8844084" y="1802551"/>
            <a:ext cx="1578081" cy="535531"/>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pPr algn="ctr"/>
            <a:r>
              <a:rPr lang="tr-TR" sz="1600" dirty="0">
                <a:solidFill>
                  <a:srgbClr val="000000"/>
                </a:solidFill>
                <a:latin typeface="Verdana Pro Light"/>
                <a:cs typeface="Helvetica"/>
              </a:rPr>
              <a:t>Kardiyak </a:t>
            </a:r>
          </a:p>
          <a:p>
            <a:pPr algn="ctr"/>
            <a:r>
              <a:rPr lang="tr-TR" sz="1600" dirty="0">
                <a:solidFill>
                  <a:srgbClr val="000000"/>
                </a:solidFill>
                <a:latin typeface="Verdana Pro Light"/>
                <a:cs typeface="Helvetica"/>
              </a:rPr>
              <a:t>T2* MR</a:t>
            </a:r>
            <a:endParaRPr lang="en-US" sz="1600" dirty="0">
              <a:solidFill>
                <a:srgbClr val="000000"/>
              </a:solidFill>
              <a:latin typeface="Verdana Pro Light"/>
              <a:cs typeface="Helvetica"/>
            </a:endParaRPr>
          </a:p>
        </p:txBody>
      </p:sp>
      <p:sp>
        <p:nvSpPr>
          <p:cNvPr id="13" name="TextBox 12">
            <a:extLst>
              <a:ext uri="{FF2B5EF4-FFF2-40B4-BE49-F238E27FC236}">
                <a16:creationId xmlns:a16="http://schemas.microsoft.com/office/drawing/2014/main" id="{1222F4DB-D25C-591D-9D3A-91E19B950880}"/>
              </a:ext>
            </a:extLst>
          </p:cNvPr>
          <p:cNvSpPr txBox="1"/>
          <p:nvPr/>
        </p:nvSpPr>
        <p:spPr>
          <a:xfrm>
            <a:off x="1074572" y="2794446"/>
            <a:ext cx="2879919" cy="3221395"/>
          </a:xfrm>
          <a:prstGeom prst="rect">
            <a:avLst/>
          </a:prstGeom>
          <a:noFill/>
          <a:ln w="12700" cap="flat">
            <a:noFill/>
            <a:miter lim="400000"/>
          </a:ln>
          <a:effectLst/>
          <a:sp3d/>
        </p:spPr>
        <p:txBody>
          <a:bodyPr wrap="square">
            <a:spAutoFit/>
          </a:bodyPr>
          <a:lstStyle/>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CA" sz="1500" b="0" i="0" u="none" strike="noStrike" kern="0" cap="none" spc="0" normalizeH="0" baseline="0" noProof="0" dirty="0">
                <a:ln>
                  <a:noFill/>
                </a:ln>
                <a:solidFill>
                  <a:srgbClr val="000000"/>
                </a:solidFill>
                <a:effectLst/>
                <a:uLnTx/>
                <a:uFillTx/>
                <a:latin typeface="Verdana Pro Light"/>
              </a:rPr>
              <a:t>Demir </a:t>
            </a:r>
            <a:r>
              <a:rPr kumimoji="0" lang="en-CA" sz="1500" b="0" i="0" u="none" strike="noStrike" kern="0" cap="none" spc="0" normalizeH="0" baseline="0" noProof="0" dirty="0" err="1">
                <a:ln>
                  <a:noFill/>
                </a:ln>
                <a:solidFill>
                  <a:srgbClr val="000000"/>
                </a:solidFill>
                <a:effectLst/>
                <a:uLnTx/>
                <a:uFillTx/>
                <a:latin typeface="Verdana Pro Light"/>
              </a:rPr>
              <a:t>yükünü</a:t>
            </a:r>
            <a:r>
              <a:rPr kumimoji="0" lang="tr-TR" sz="1500" b="0" i="0" u="none" strike="noStrike" kern="0" cap="none" spc="0" normalizeH="0" baseline="0" noProof="0" dirty="0">
                <a:ln>
                  <a:noFill/>
                </a:ln>
                <a:solidFill>
                  <a:srgbClr val="000000"/>
                </a:solidFill>
                <a:effectLst/>
                <a:uLnTx/>
                <a:uFillTx/>
                <a:latin typeface="Verdana Pro Light"/>
              </a:rPr>
              <a:t>n</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dolaylı</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tahmini</a:t>
            </a:r>
            <a:r>
              <a:rPr kumimoji="0" lang="en-CA" sz="1500" b="0" i="0" u="none" strike="noStrike" kern="0" cap="none" spc="0" normalizeH="0" baseline="0" noProof="0" dirty="0">
                <a:ln>
                  <a:noFill/>
                </a:ln>
                <a:solidFill>
                  <a:srgbClr val="000000"/>
                </a:solidFill>
                <a:effectLst/>
                <a:uLnTx/>
                <a:uFillTx/>
                <a:latin typeface="Verdana Pro Light"/>
              </a:rPr>
              <a:t> </a:t>
            </a:r>
            <a:r>
              <a:rPr kumimoji="0" lang="tr-TR" sz="1500" b="0" i="0" u="none" strike="noStrike" kern="0" cap="none" spc="0" normalizeH="0" baseline="0" noProof="0" dirty="0">
                <a:ln>
                  <a:noFill/>
                </a:ln>
                <a:solidFill>
                  <a:srgbClr val="000000"/>
                </a:solidFill>
                <a:effectLst/>
                <a:uLnTx/>
                <a:uFillTx/>
                <a:latin typeface="Verdana Pro Light"/>
              </a:rPr>
              <a:t>yapılır </a:t>
            </a:r>
            <a:r>
              <a:rPr kumimoji="0" lang="en-CA" sz="1500" b="0" i="0" u="none" strike="noStrike" kern="0" cap="none" spc="0" normalizeH="0" baseline="0" noProof="0" dirty="0" err="1">
                <a:ln>
                  <a:noFill/>
                </a:ln>
                <a:solidFill>
                  <a:srgbClr val="000000"/>
                </a:solidFill>
                <a:effectLst/>
                <a:uLnTx/>
                <a:uFillTx/>
                <a:latin typeface="Verdana Pro Light"/>
              </a:rPr>
              <a:t>ve</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oldukça</a:t>
            </a:r>
            <a:r>
              <a:rPr kumimoji="0" lang="tr-TR" sz="1500" b="0" i="0" u="none" strike="noStrike" kern="0" cap="none" spc="0" normalizeH="0" baseline="0" noProof="0" dirty="0">
                <a:ln>
                  <a:noFill/>
                </a:ln>
                <a:solidFill>
                  <a:srgbClr val="000000"/>
                </a:solidFill>
                <a:effectLst/>
                <a:uLnTx/>
                <a:uFillTx/>
                <a:latin typeface="Verdana Pro Light"/>
              </a:rPr>
              <a:t> değişkendir.</a:t>
            </a:r>
          </a:p>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tr-TR" sz="1500" b="0" i="0" u="none" strike="noStrike" kern="0" cap="none" spc="0" normalizeH="0" baseline="0" noProof="0" dirty="0">
              <a:ln>
                <a:noFill/>
              </a:ln>
              <a:solidFill>
                <a:srgbClr val="000000"/>
              </a:solidFill>
              <a:effectLst/>
              <a:uLnTx/>
              <a:uFillTx/>
              <a:latin typeface="Verdana Pro Light"/>
            </a:endParaRPr>
          </a:p>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CA" sz="1500" b="0" i="0" u="none" strike="noStrike" kern="0" cap="none" spc="0" normalizeH="0" baseline="0" noProof="0" dirty="0" err="1">
                <a:ln>
                  <a:noFill/>
                </a:ln>
                <a:solidFill>
                  <a:srgbClr val="000000"/>
                </a:solidFill>
                <a:effectLst/>
                <a:uLnTx/>
                <a:uFillTx/>
                <a:latin typeface="Verdana Pro Light"/>
              </a:rPr>
              <a:t>Seviyeler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demir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dışındaki</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faktörlerden</a:t>
            </a:r>
            <a:r>
              <a:rPr kumimoji="0" lang="en-CA" sz="1500" b="0" i="0" u="none" strike="noStrike" kern="0" cap="none" spc="0" normalizeH="0" baseline="0" noProof="0" dirty="0">
                <a:ln>
                  <a:noFill/>
                </a:ln>
                <a:solidFill>
                  <a:srgbClr val="000000"/>
                </a:solidFill>
                <a:effectLst/>
                <a:uLnTx/>
                <a:uFillTx/>
                <a:latin typeface="Verdana Pro Light"/>
              </a:rPr>
              <a:t> de </a:t>
            </a:r>
            <a:r>
              <a:rPr kumimoji="0" lang="en-CA" sz="1500" b="0" i="0" u="none" strike="noStrike" kern="0" cap="none" spc="0" normalizeH="0" baseline="0" noProof="0" dirty="0" err="1">
                <a:ln>
                  <a:noFill/>
                </a:ln>
                <a:solidFill>
                  <a:srgbClr val="000000"/>
                </a:solidFill>
                <a:effectLst/>
                <a:uLnTx/>
                <a:uFillTx/>
                <a:latin typeface="Verdana Pro Light"/>
              </a:rPr>
              <a:t>etkilenebilir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örn</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inflamasyon</a:t>
            </a:r>
            <a:r>
              <a:rPr kumimoji="0" lang="en-CA" sz="1500" b="0" i="0" u="none" strike="noStrike" kern="0" cap="none" spc="0" normalizeH="0" baseline="0" noProof="0" dirty="0">
                <a:ln>
                  <a:noFill/>
                </a:ln>
                <a:solidFill>
                  <a:srgbClr val="000000"/>
                </a:solidFill>
                <a:effectLst/>
                <a:uLnTx/>
                <a:uFillTx/>
                <a:latin typeface="Verdana Pro Light"/>
              </a:rPr>
              <a:t>)</a:t>
            </a:r>
            <a:endParaRPr kumimoji="0" lang="tr-TR" sz="1500" b="0" i="0" u="none" strike="noStrike" kern="0" cap="none" spc="0" normalizeH="0" baseline="0" noProof="0" dirty="0">
              <a:ln>
                <a:noFill/>
              </a:ln>
              <a:solidFill>
                <a:srgbClr val="000000"/>
              </a:solidFill>
              <a:effectLst/>
              <a:uLnTx/>
              <a:uFillTx/>
              <a:latin typeface="Verdana Pro Light"/>
            </a:endParaRPr>
          </a:p>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tr-TR" sz="1500" b="0" i="0" u="none" strike="noStrike" kern="0" cap="none" spc="0" normalizeH="0" baseline="0" noProof="0" dirty="0">
              <a:ln>
                <a:noFill/>
              </a:ln>
              <a:solidFill>
                <a:srgbClr val="000000"/>
              </a:solidFill>
              <a:effectLst/>
              <a:uLnTx/>
              <a:uFillTx/>
              <a:latin typeface="Verdana Pro Light"/>
            </a:endParaRPr>
          </a:p>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CA" sz="1500" b="0" i="0" u="none" strike="noStrike" kern="0" cap="none" spc="0" normalizeH="0" baseline="0" noProof="0" dirty="0" err="1">
                <a:ln>
                  <a:noFill/>
                </a:ln>
                <a:solidFill>
                  <a:srgbClr val="000000"/>
                </a:solidFill>
                <a:effectLst/>
                <a:uLnTx/>
                <a:uFillTx/>
                <a:latin typeface="Verdana Pro Light"/>
              </a:rPr>
              <a:t>Kardiyak</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demir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yükünün</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veya</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demir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kaynaklı</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kalp</a:t>
            </a:r>
            <a:r>
              <a:rPr kumimoji="0" lang="en-CA" sz="1500" b="0" i="0" u="none" strike="noStrike" kern="0" cap="none" spc="0" normalizeH="0" baseline="0" noProof="0" dirty="0">
                <a:ln>
                  <a:noFill/>
                </a:ln>
                <a:solidFill>
                  <a:srgbClr val="000000"/>
                </a:solidFill>
                <a:effectLst/>
                <a:uLnTx/>
                <a:uFillTx/>
                <a:latin typeface="Verdana Pro Light"/>
              </a:rPr>
              <a:t> </a:t>
            </a:r>
            <a:r>
              <a:rPr kumimoji="0" lang="tr-TR" sz="1500" b="0" i="0" u="none" strike="noStrike" kern="0" cap="none" spc="0" normalizeH="0" baseline="0" noProof="0" dirty="0">
                <a:ln>
                  <a:noFill/>
                </a:ln>
                <a:solidFill>
                  <a:srgbClr val="000000"/>
                </a:solidFill>
                <a:effectLst/>
                <a:uLnTx/>
                <a:uFillTx/>
                <a:latin typeface="Verdana Pro Light"/>
              </a:rPr>
              <a:t>yetersizliği</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riskinin</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güvenilir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bir</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göstergesi</a:t>
            </a:r>
            <a:r>
              <a:rPr kumimoji="0" lang="en-CA" sz="1500" b="0" i="0" u="none" strike="noStrike" kern="0" cap="none" spc="0" normalizeH="0" baseline="0" noProof="0" dirty="0">
                <a:ln>
                  <a:noFill/>
                </a:ln>
                <a:solidFill>
                  <a:srgbClr val="000000"/>
                </a:solidFill>
                <a:effectLst/>
                <a:uLnTx/>
                <a:uFillTx/>
                <a:latin typeface="Verdana Pro Light"/>
              </a:rPr>
              <a:t> </a:t>
            </a:r>
            <a:r>
              <a:rPr kumimoji="0" lang="en-CA" sz="1500" b="0" i="0" u="none" strike="noStrike" kern="0" cap="none" spc="0" normalizeH="0" baseline="0" noProof="0" dirty="0" err="1">
                <a:ln>
                  <a:noFill/>
                </a:ln>
                <a:solidFill>
                  <a:srgbClr val="000000"/>
                </a:solidFill>
                <a:effectLst/>
                <a:uLnTx/>
                <a:uFillTx/>
                <a:latin typeface="Verdana Pro Light"/>
              </a:rPr>
              <a:t>değil</a:t>
            </a:r>
            <a:r>
              <a:rPr kumimoji="0" lang="tr-TR" sz="1500" b="0" i="0" u="none" strike="noStrike" kern="0" cap="none" spc="0" normalizeH="0" baseline="0" noProof="0" dirty="0" err="1">
                <a:ln>
                  <a:noFill/>
                </a:ln>
                <a:solidFill>
                  <a:srgbClr val="000000"/>
                </a:solidFill>
                <a:effectLst/>
                <a:uLnTx/>
                <a:uFillTx/>
                <a:latin typeface="Verdana Pro Light"/>
              </a:rPr>
              <a:t>dir</a:t>
            </a:r>
            <a:r>
              <a:rPr kumimoji="0" lang="tr-TR" sz="1500" b="0" i="0" u="none" strike="noStrike" kern="0" cap="none" spc="0" normalizeH="0" baseline="0" noProof="0" dirty="0">
                <a:ln>
                  <a:noFill/>
                </a:ln>
                <a:solidFill>
                  <a:srgbClr val="000000"/>
                </a:solidFill>
                <a:effectLst/>
                <a:uLnTx/>
                <a:uFillTx/>
                <a:latin typeface="Verdana Pro Light"/>
              </a:rPr>
              <a:t>.</a:t>
            </a:r>
            <a:endParaRPr kumimoji="0" lang="en-CA" sz="1500" b="0" i="0" u="none" strike="noStrike" kern="0" cap="none" spc="0" normalizeH="0" baseline="0" noProof="0" dirty="0">
              <a:ln>
                <a:noFill/>
              </a:ln>
              <a:solidFill>
                <a:srgbClr val="000000"/>
              </a:solidFill>
              <a:effectLst/>
              <a:uLnTx/>
              <a:uFillTx/>
              <a:latin typeface="Verdana Pro Light"/>
            </a:endParaRPr>
          </a:p>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en-CA" sz="1500" b="0" i="0" u="none" strike="noStrike" kern="0" cap="none" spc="0" normalizeH="0" baseline="0" noProof="0" dirty="0">
              <a:ln>
                <a:noFill/>
              </a:ln>
              <a:solidFill>
                <a:srgbClr val="000000"/>
              </a:solidFill>
              <a:effectLst/>
              <a:uLnTx/>
              <a:uFillTx/>
              <a:latin typeface="Verdana Pro Light"/>
            </a:endParaRPr>
          </a:p>
        </p:txBody>
      </p:sp>
      <p:sp>
        <p:nvSpPr>
          <p:cNvPr id="14" name="TextBox 13">
            <a:extLst>
              <a:ext uri="{FF2B5EF4-FFF2-40B4-BE49-F238E27FC236}">
                <a16:creationId xmlns:a16="http://schemas.microsoft.com/office/drawing/2014/main" id="{7B350EEA-F069-3B7D-D25D-B072AB52B774}"/>
              </a:ext>
            </a:extLst>
          </p:cNvPr>
          <p:cNvSpPr txBox="1"/>
          <p:nvPr/>
        </p:nvSpPr>
        <p:spPr>
          <a:xfrm>
            <a:off x="4741998" y="2723272"/>
            <a:ext cx="2388268" cy="1815882"/>
          </a:xfrm>
          <a:prstGeom prst="rect">
            <a:avLst/>
          </a:prstGeom>
          <a:noFill/>
          <a:ln w="12700" cap="flat">
            <a:noFill/>
            <a:miter lim="400000"/>
          </a:ln>
          <a:effectLst/>
          <a:sp3d/>
        </p:spPr>
        <p:txBody>
          <a:bodyPr wrap="square">
            <a:spAutoFit/>
          </a:bodyPr>
          <a:lstStyle/>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tr-TR" sz="1600" b="0" i="0" u="none" strike="noStrike" kern="0" cap="none" spc="0" normalizeH="0" baseline="0" noProof="0" dirty="0" err="1">
                <a:ln>
                  <a:noFill/>
                </a:ln>
                <a:solidFill>
                  <a:srgbClr val="000000"/>
                </a:solidFill>
                <a:effectLst/>
                <a:uLnTx/>
                <a:uFillTx/>
                <a:latin typeface="Verdana Pro Light"/>
              </a:rPr>
              <a:t>Şelasyon</a:t>
            </a:r>
            <a:r>
              <a:rPr kumimoji="0" lang="tr-TR" sz="1600" b="0" i="0" u="none" strike="noStrike" kern="0" cap="none" spc="0" normalizeH="0" baseline="0" noProof="0" dirty="0">
                <a:ln>
                  <a:noFill/>
                </a:ln>
                <a:solidFill>
                  <a:srgbClr val="000000"/>
                </a:solidFill>
                <a:effectLst/>
                <a:uLnTx/>
                <a:uFillTx/>
                <a:latin typeface="Verdana Pro Light"/>
              </a:rPr>
              <a:t> uygulanan hastalarda kalp demirinin belirleyicisi olarak karaciğer demir konsantrasyonu güvenilmezdir.</a:t>
            </a:r>
            <a:endParaRPr kumimoji="0" lang="en-CA" sz="1600" b="0" i="0" u="none" strike="noStrike" kern="0" cap="none" spc="0" normalizeH="0" baseline="0" noProof="0" dirty="0">
              <a:ln>
                <a:noFill/>
              </a:ln>
              <a:solidFill>
                <a:srgbClr val="000000"/>
              </a:solidFill>
              <a:effectLst/>
              <a:uLnTx/>
              <a:uFillTx/>
              <a:latin typeface="Verdana Pro Light"/>
            </a:endParaRPr>
          </a:p>
        </p:txBody>
      </p:sp>
      <p:sp>
        <p:nvSpPr>
          <p:cNvPr id="15" name="TextBox 14">
            <a:extLst>
              <a:ext uri="{FF2B5EF4-FFF2-40B4-BE49-F238E27FC236}">
                <a16:creationId xmlns:a16="http://schemas.microsoft.com/office/drawing/2014/main" id="{3F2FC735-7CA0-D07B-29FA-54C2101A2E5D}"/>
              </a:ext>
            </a:extLst>
          </p:cNvPr>
          <p:cNvSpPr txBox="1"/>
          <p:nvPr/>
        </p:nvSpPr>
        <p:spPr>
          <a:xfrm>
            <a:off x="8302585" y="2809800"/>
            <a:ext cx="2661081" cy="1938992"/>
          </a:xfrm>
          <a:prstGeom prst="rect">
            <a:avLst/>
          </a:prstGeom>
          <a:noFill/>
          <a:ln w="12700" cap="flat">
            <a:noFill/>
            <a:miter lim="400000"/>
          </a:ln>
          <a:effectLst/>
          <a:sp3d/>
        </p:spPr>
        <p:txBody>
          <a:bodyPr wrap="square">
            <a:spAutoFit/>
          </a:bodyPr>
          <a:lstStyle/>
          <a:p>
            <a:pPr marL="92075" marR="0" lvl="0" indent="-92075" defTabSz="68580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sz="1500" b="0" i="0" u="none" strike="noStrike" kern="0" cap="none" spc="0" normalizeH="0" baseline="0" noProof="0" dirty="0" err="1">
                <a:ln>
                  <a:noFill/>
                </a:ln>
                <a:solidFill>
                  <a:srgbClr val="000000"/>
                </a:solidFill>
                <a:effectLst/>
                <a:uLnTx/>
                <a:uFillTx/>
                <a:latin typeface="Verdana Pro Light"/>
              </a:rPr>
              <a:t>Kardiyak</a:t>
            </a:r>
            <a:r>
              <a:rPr kumimoji="0" lang="en-US" sz="1500" b="0" i="0" u="none" strike="noStrike" kern="0" cap="none" spc="0" normalizeH="0" baseline="0" noProof="0" dirty="0">
                <a:ln>
                  <a:noFill/>
                </a:ln>
                <a:solidFill>
                  <a:srgbClr val="000000"/>
                </a:solidFill>
                <a:effectLst/>
                <a:uLnTx/>
                <a:uFillTx/>
                <a:latin typeface="Verdana Pro Light"/>
              </a:rPr>
              <a:t> MR, </a:t>
            </a:r>
            <a:r>
              <a:rPr kumimoji="0" lang="en-US" sz="1500" b="0" i="0" u="none" strike="noStrike" kern="0" cap="none" spc="0" normalizeH="0" baseline="0" noProof="0" dirty="0" err="1">
                <a:ln>
                  <a:noFill/>
                </a:ln>
                <a:solidFill>
                  <a:srgbClr val="000000"/>
                </a:solidFill>
                <a:effectLst/>
                <a:uLnTx/>
                <a:uFillTx/>
                <a:latin typeface="Verdana Pro Light"/>
              </a:rPr>
              <a:t>kardiyak</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demir</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yükünü</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tahmin</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etmek</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ve</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ejeksiyon</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fraksiyonundaki</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klinik</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öncesi</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değişiklikleri</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saptamak</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amacıyla</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TM'li</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hastaların</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0" i="0" u="none" strike="noStrike" kern="0" cap="none" spc="0" normalizeH="0" baseline="0" noProof="0" dirty="0" err="1">
                <a:ln>
                  <a:noFill/>
                </a:ln>
                <a:solidFill>
                  <a:srgbClr val="000000"/>
                </a:solidFill>
                <a:effectLst/>
                <a:uLnTx/>
                <a:uFillTx/>
                <a:latin typeface="Verdana Pro Light"/>
              </a:rPr>
              <a:t>izlenmesinde</a:t>
            </a:r>
            <a:r>
              <a:rPr kumimoji="0" lang="en-US" sz="1500" b="0" i="0" u="none" strike="noStrike" kern="0" cap="none" spc="0" normalizeH="0" baseline="0" noProof="0" dirty="0">
                <a:ln>
                  <a:noFill/>
                </a:ln>
                <a:solidFill>
                  <a:srgbClr val="000000"/>
                </a:solidFill>
                <a:effectLst/>
                <a:uLnTx/>
                <a:uFillTx/>
                <a:latin typeface="Verdana Pro Light"/>
              </a:rPr>
              <a:t> </a:t>
            </a:r>
            <a:r>
              <a:rPr kumimoji="0" lang="en-US" sz="1500" b="1" i="1" u="none" strike="noStrike" kern="0" cap="none" spc="0" normalizeH="0" baseline="0" noProof="0" dirty="0" err="1">
                <a:ln>
                  <a:noFill/>
                </a:ln>
                <a:solidFill>
                  <a:srgbClr val="000000"/>
                </a:solidFill>
                <a:effectLst/>
                <a:uLnTx/>
                <a:uFillTx/>
                <a:latin typeface="Verdana Pro Light"/>
              </a:rPr>
              <a:t>altın</a:t>
            </a:r>
            <a:r>
              <a:rPr kumimoji="0" lang="en-US" sz="1500" b="1" i="1" u="none" strike="noStrike" kern="0" cap="none" spc="0" normalizeH="0" baseline="0" noProof="0" dirty="0">
                <a:ln>
                  <a:noFill/>
                </a:ln>
                <a:solidFill>
                  <a:srgbClr val="000000"/>
                </a:solidFill>
                <a:effectLst/>
                <a:uLnTx/>
                <a:uFillTx/>
                <a:latin typeface="Verdana Pro Light"/>
              </a:rPr>
              <a:t> </a:t>
            </a:r>
            <a:r>
              <a:rPr kumimoji="0" lang="en-US" sz="1500" b="1" i="1" u="none" strike="noStrike" kern="0" cap="none" spc="0" normalizeH="0" baseline="0" noProof="0" dirty="0" err="1">
                <a:ln>
                  <a:noFill/>
                </a:ln>
                <a:solidFill>
                  <a:srgbClr val="000000"/>
                </a:solidFill>
                <a:effectLst/>
                <a:uLnTx/>
                <a:uFillTx/>
                <a:latin typeface="Verdana Pro Light"/>
              </a:rPr>
              <a:t>standar</a:t>
            </a:r>
            <a:r>
              <a:rPr kumimoji="0" lang="tr-TR" sz="1500" b="1" i="1" u="none" strike="noStrike" kern="0" cap="none" spc="0" normalizeH="0" baseline="0" noProof="0" dirty="0" err="1">
                <a:ln>
                  <a:noFill/>
                </a:ln>
                <a:solidFill>
                  <a:srgbClr val="000000"/>
                </a:solidFill>
                <a:effectLst/>
                <a:uLnTx/>
                <a:uFillTx/>
                <a:latin typeface="Verdana Pro Light"/>
              </a:rPr>
              <a:t>ttır</a:t>
            </a:r>
            <a:r>
              <a:rPr kumimoji="0" lang="tr-TR" sz="1500" b="1" i="1" u="none" strike="noStrike" kern="0" cap="none" spc="0" normalizeH="0" baseline="0" noProof="0" dirty="0">
                <a:ln>
                  <a:noFill/>
                </a:ln>
                <a:solidFill>
                  <a:srgbClr val="000000"/>
                </a:solidFill>
                <a:effectLst/>
                <a:uLnTx/>
                <a:uFillTx/>
                <a:latin typeface="Verdana Pro Light"/>
              </a:rPr>
              <a:t>.</a:t>
            </a:r>
          </a:p>
        </p:txBody>
      </p:sp>
      <p:sp>
        <p:nvSpPr>
          <p:cNvPr id="16" name="TextBox 15">
            <a:extLst>
              <a:ext uri="{FF2B5EF4-FFF2-40B4-BE49-F238E27FC236}">
                <a16:creationId xmlns:a16="http://schemas.microsoft.com/office/drawing/2014/main" id="{D3DEB0DD-7310-5374-98A7-0FF84739D33F}"/>
              </a:ext>
            </a:extLst>
          </p:cNvPr>
          <p:cNvSpPr txBox="1"/>
          <p:nvPr/>
        </p:nvSpPr>
        <p:spPr>
          <a:xfrm>
            <a:off x="752828" y="6497657"/>
            <a:ext cx="9736585"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rgbClr val="000000"/>
                </a:solidFill>
                <a:effectLst/>
                <a:uLnTx/>
                <a:uFillTx/>
                <a:latin typeface="Verdana Pro Light"/>
              </a:rPr>
              <a:t>Cappellini</a:t>
            </a:r>
            <a:r>
              <a:rPr kumimoji="0" lang="en-US" sz="800" b="0" i="0" u="none" strike="noStrike" kern="0" cap="none" spc="0" normalizeH="0" baseline="0" noProof="0" dirty="0">
                <a:ln>
                  <a:noFill/>
                </a:ln>
                <a:solidFill>
                  <a:srgbClr val="000000"/>
                </a:solidFill>
                <a:effectLst/>
                <a:uLnTx/>
                <a:uFillTx/>
                <a:latin typeface="Verdana Pro Light"/>
              </a:rPr>
              <a:t> MD et al, eds. </a:t>
            </a:r>
            <a:r>
              <a:rPr kumimoji="0" lang="en-US" sz="800" b="0" i="1" u="none" strike="noStrike" kern="0" cap="none" spc="0" normalizeH="0" baseline="0" noProof="0" dirty="0">
                <a:ln>
                  <a:noFill/>
                </a:ln>
                <a:solidFill>
                  <a:srgbClr val="000000"/>
                </a:solidFill>
                <a:effectLst/>
                <a:uLnTx/>
                <a:uFillTx/>
                <a:latin typeface="Verdana Pro Light"/>
              </a:rPr>
              <a:t>Guidelines for the Management of Transfusion Dependent </a:t>
            </a:r>
            <a:r>
              <a:rPr kumimoji="0" lang="en-US" sz="800" b="0" i="1" u="none" strike="noStrike" kern="0" cap="none" spc="0" normalizeH="0" baseline="0" noProof="0" dirty="0" err="1">
                <a:ln>
                  <a:noFill/>
                </a:ln>
                <a:solidFill>
                  <a:srgbClr val="000000"/>
                </a:solidFill>
                <a:effectLst/>
                <a:uLnTx/>
                <a:uFillTx/>
                <a:latin typeface="Verdana Pro Light"/>
              </a:rPr>
              <a:t>Thalassaemia</a:t>
            </a:r>
            <a:r>
              <a:rPr kumimoji="0" lang="en-US" sz="800" b="0" i="1" u="none" strike="noStrike" kern="0" cap="none" spc="0" normalizeH="0" baseline="0" noProof="0" dirty="0">
                <a:ln>
                  <a:noFill/>
                </a:ln>
                <a:solidFill>
                  <a:srgbClr val="000000"/>
                </a:solidFill>
                <a:effectLst/>
                <a:uLnTx/>
                <a:uFillTx/>
                <a:latin typeface="Verdana Pro Light"/>
              </a:rPr>
              <a:t> (TDT)</a:t>
            </a:r>
            <a:r>
              <a:rPr kumimoji="0" lang="en-US" sz="800" b="0" i="0" u="none" strike="noStrike" kern="0" cap="none" spc="0" normalizeH="0" baseline="0" noProof="0" dirty="0">
                <a:ln>
                  <a:noFill/>
                </a:ln>
                <a:solidFill>
                  <a:srgbClr val="000000"/>
                </a:solidFill>
                <a:effectLst/>
                <a:uLnTx/>
                <a:uFillTx/>
                <a:latin typeface="Verdana Pro Light"/>
              </a:rPr>
              <a:t>. 3rd ed. Nicosia, Cyprus: </a:t>
            </a:r>
            <a:r>
              <a:rPr kumimoji="0" lang="en-US" sz="800" b="0" i="0" u="none" strike="noStrike" kern="0" cap="none" spc="0" normalizeH="0" baseline="0" noProof="0" dirty="0" err="1">
                <a:ln>
                  <a:noFill/>
                </a:ln>
                <a:solidFill>
                  <a:srgbClr val="000000"/>
                </a:solidFill>
                <a:effectLst/>
                <a:uLnTx/>
                <a:uFillTx/>
                <a:latin typeface="Verdana Pro Light"/>
              </a:rPr>
              <a:t>Thalassaemia</a:t>
            </a:r>
            <a:r>
              <a:rPr kumimoji="0" lang="en-US" sz="800" b="0" i="0" u="none" strike="noStrike" kern="0" cap="none" spc="0" normalizeH="0" baseline="0" noProof="0" dirty="0">
                <a:ln>
                  <a:noFill/>
                </a:ln>
                <a:solidFill>
                  <a:srgbClr val="000000"/>
                </a:solidFill>
                <a:effectLst/>
                <a:uLnTx/>
                <a:uFillTx/>
                <a:latin typeface="Verdana Pro Light"/>
              </a:rPr>
              <a:t> International Federation; 2014. All unauthorized reproduction is prohibited</a:t>
            </a:r>
            <a:endParaRPr kumimoji="0" lang="tr-TR" sz="800" b="0" i="0" u="none" strike="noStrike" kern="0" cap="none" spc="0" normalizeH="0" baseline="0" noProof="0" dirty="0">
              <a:ln>
                <a:noFill/>
              </a:ln>
              <a:solidFill>
                <a:srgbClr val="000000"/>
              </a:solidFill>
              <a:effectLst/>
              <a:uLnTx/>
              <a:uFillTx/>
              <a:latin typeface="Verdana Pro Light"/>
            </a:endParaRPr>
          </a:p>
        </p:txBody>
      </p:sp>
      <p:pic>
        <p:nvPicPr>
          <p:cNvPr id="17" name="Picture 16">
            <a:extLst>
              <a:ext uri="{FF2B5EF4-FFF2-40B4-BE49-F238E27FC236}">
                <a16:creationId xmlns:a16="http://schemas.microsoft.com/office/drawing/2014/main" id="{8E0BB28E-4725-8042-BA7B-90ED4FA3B0EB}"/>
              </a:ext>
            </a:extLst>
          </p:cNvPr>
          <p:cNvPicPr>
            <a:picLocks noChangeAspect="1"/>
          </p:cNvPicPr>
          <p:nvPr/>
        </p:nvPicPr>
        <p:blipFill>
          <a:blip r:embed="rId2" cstate="hqprint">
            <a:duotone>
              <a:srgbClr val="636669">
                <a:shade val="45000"/>
                <a:satMod val="135000"/>
              </a:srgbClr>
              <a:prstClr val="white"/>
            </a:duotone>
            <a:extLst>
              <a:ext uri="{28A0092B-C50C-407E-A947-70E740481C1C}">
                <a14:useLocalDpi xmlns:a14="http://schemas.microsoft.com/office/drawing/2010/main"/>
              </a:ext>
            </a:extLst>
          </a:blip>
          <a:stretch>
            <a:fillRect/>
          </a:stretch>
        </p:blipFill>
        <p:spPr>
          <a:xfrm>
            <a:off x="10189502" y="861994"/>
            <a:ext cx="954201" cy="905058"/>
          </a:xfrm>
          <a:prstGeom prst="rect">
            <a:avLst/>
          </a:prstGeom>
        </p:spPr>
      </p:pic>
      <p:pic>
        <p:nvPicPr>
          <p:cNvPr id="18" name="Picture 17">
            <a:extLst>
              <a:ext uri="{FF2B5EF4-FFF2-40B4-BE49-F238E27FC236}">
                <a16:creationId xmlns:a16="http://schemas.microsoft.com/office/drawing/2014/main" id="{2AE48167-E6D9-DB07-506C-E858BDD5D884}"/>
              </a:ext>
            </a:extLst>
          </p:cNvPr>
          <p:cNvPicPr>
            <a:picLocks noChangeAspect="1"/>
          </p:cNvPicPr>
          <p:nvPr/>
        </p:nvPicPr>
        <p:blipFill>
          <a:blip r:embed="rId3" cstate="hqprint">
            <a:duotone>
              <a:srgbClr val="636669">
                <a:shade val="45000"/>
                <a:satMod val="135000"/>
              </a:srgbClr>
              <a:prstClr val="white"/>
            </a:duotone>
            <a:extLst>
              <a:ext uri="{28A0092B-C50C-407E-A947-70E740481C1C}">
                <a14:useLocalDpi xmlns:a14="http://schemas.microsoft.com/office/drawing/2010/main"/>
              </a:ext>
            </a:extLst>
          </a:blip>
          <a:stretch>
            <a:fillRect/>
          </a:stretch>
        </p:blipFill>
        <p:spPr>
          <a:xfrm>
            <a:off x="2952914" y="932063"/>
            <a:ext cx="788903" cy="1020934"/>
          </a:xfrm>
          <a:prstGeom prst="rect">
            <a:avLst/>
          </a:prstGeom>
        </p:spPr>
      </p:pic>
      <p:pic>
        <p:nvPicPr>
          <p:cNvPr id="19" name="Picture 18">
            <a:extLst>
              <a:ext uri="{FF2B5EF4-FFF2-40B4-BE49-F238E27FC236}">
                <a16:creationId xmlns:a16="http://schemas.microsoft.com/office/drawing/2014/main" id="{A7EFF1EB-1910-B0DF-25A9-181A6B3D18A3}"/>
              </a:ext>
            </a:extLst>
          </p:cNvPr>
          <p:cNvPicPr>
            <a:picLocks noChangeAspect="1"/>
          </p:cNvPicPr>
          <p:nvPr/>
        </p:nvPicPr>
        <p:blipFill>
          <a:blip r:embed="rId4" cstate="hqprint">
            <a:duotone>
              <a:srgbClr val="636669">
                <a:shade val="45000"/>
                <a:satMod val="135000"/>
              </a:srgbClr>
              <a:prstClr val="white"/>
            </a:duotone>
            <a:extLst>
              <a:ext uri="{28A0092B-C50C-407E-A947-70E740481C1C}">
                <a14:useLocalDpi xmlns:a14="http://schemas.microsoft.com/office/drawing/2010/main"/>
              </a:ext>
            </a:extLst>
          </a:blip>
          <a:stretch>
            <a:fillRect/>
          </a:stretch>
        </p:blipFill>
        <p:spPr>
          <a:xfrm>
            <a:off x="6667130" y="832773"/>
            <a:ext cx="954201" cy="905057"/>
          </a:xfrm>
          <a:prstGeom prst="rect">
            <a:avLst/>
          </a:prstGeom>
        </p:spPr>
      </p:pic>
    </p:spTree>
    <p:extLst>
      <p:ext uri="{BB962C8B-B14F-4D97-AF65-F5344CB8AC3E}">
        <p14:creationId xmlns:p14="http://schemas.microsoft.com/office/powerpoint/2010/main" val="9749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1C78ACB-543C-62DE-D59A-9A7C6284769B}"/>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Kardiyak Demir Nasıl Değerlendirilir?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pic>
        <p:nvPicPr>
          <p:cNvPr id="3" name="Picture 2">
            <a:extLst>
              <a:ext uri="{FF2B5EF4-FFF2-40B4-BE49-F238E27FC236}">
                <a16:creationId xmlns:a16="http://schemas.microsoft.com/office/drawing/2014/main" id="{6EDDFD69-2E0B-B11B-0970-840F0FF70996}"/>
              </a:ext>
            </a:extLst>
          </p:cNvPr>
          <p:cNvPicPr>
            <a:picLocks noChangeAspect="1"/>
          </p:cNvPicPr>
          <p:nvPr/>
        </p:nvPicPr>
        <p:blipFill>
          <a:blip r:embed="rId2"/>
          <a:stretch>
            <a:fillRect/>
          </a:stretch>
        </p:blipFill>
        <p:spPr>
          <a:xfrm>
            <a:off x="1244441" y="1468314"/>
            <a:ext cx="9260270" cy="4736648"/>
          </a:xfrm>
          <a:prstGeom prst="rect">
            <a:avLst/>
          </a:prstGeom>
        </p:spPr>
      </p:pic>
      <p:sp>
        <p:nvSpPr>
          <p:cNvPr id="4" name="TextBox 3">
            <a:extLst>
              <a:ext uri="{FF2B5EF4-FFF2-40B4-BE49-F238E27FC236}">
                <a16:creationId xmlns:a16="http://schemas.microsoft.com/office/drawing/2014/main" id="{558308C3-CE46-F6F6-534E-0279CBB16708}"/>
              </a:ext>
            </a:extLst>
          </p:cNvPr>
          <p:cNvSpPr txBox="1"/>
          <p:nvPr/>
        </p:nvSpPr>
        <p:spPr>
          <a:xfrm>
            <a:off x="558011" y="6383710"/>
            <a:ext cx="6096000"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800" b="0" i="0" u="none" strike="noStrike" kern="0" cap="none" spc="0" normalizeH="0" baseline="0" noProof="0" dirty="0">
              <a:ln>
                <a:noFill/>
              </a:ln>
              <a:solidFill>
                <a:srgbClr val="000000"/>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err="1">
                <a:ln>
                  <a:noFill/>
                </a:ln>
                <a:solidFill>
                  <a:srgbClr val="000000"/>
                </a:solidFill>
                <a:effectLst/>
                <a:uLnTx/>
                <a:uFillTx/>
                <a:latin typeface="Verdana Pro Light"/>
              </a:rPr>
              <a:t>Talasemi</a:t>
            </a:r>
            <a:r>
              <a:rPr kumimoji="0" lang="tr-TR" sz="800" b="0" i="0" u="none" strike="noStrike" kern="0" cap="none" spc="0" normalizeH="0" baseline="0" noProof="0" dirty="0">
                <a:ln>
                  <a:noFill/>
                </a:ln>
                <a:solidFill>
                  <a:srgbClr val="000000"/>
                </a:solidFill>
                <a:effectLst/>
                <a:uLnTx/>
                <a:uFillTx/>
                <a:latin typeface="Verdana Pro Light"/>
              </a:rPr>
              <a:t> Tanı ve İzlem Rehberi, TC Sağlık Bakanlığı Sağlık Hizmetleri Genel Müdürlüğü, 2022  </a:t>
            </a:r>
          </a:p>
        </p:txBody>
      </p:sp>
    </p:spTree>
    <p:extLst>
      <p:ext uri="{BB962C8B-B14F-4D97-AF65-F5344CB8AC3E}">
        <p14:creationId xmlns:p14="http://schemas.microsoft.com/office/powerpoint/2010/main" val="141952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B5DDB0D-4A22-CDF4-502A-9A3A43CDA6F2}"/>
              </a:ext>
            </a:extLst>
          </p:cNvPr>
          <p:cNvSpPr txBox="1">
            <a:spLocks/>
          </p:cNvSpPr>
          <p:nvPr/>
        </p:nvSpPr>
        <p:spPr>
          <a:xfrm>
            <a:off x="752828" y="838787"/>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Demir Birikimi Kardiyak Fonksiyonlarda Bozulmaya Neden Olur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CasellaDiTesto 3">
            <a:extLst>
              <a:ext uri="{FF2B5EF4-FFF2-40B4-BE49-F238E27FC236}">
                <a16:creationId xmlns:a16="http://schemas.microsoft.com/office/drawing/2014/main" id="{7BEA0376-3E33-E28D-E6F2-F837BB35019F}"/>
              </a:ext>
            </a:extLst>
          </p:cNvPr>
          <p:cNvSpPr txBox="1"/>
          <p:nvPr/>
        </p:nvSpPr>
        <p:spPr>
          <a:xfrm>
            <a:off x="660361" y="6527399"/>
            <a:ext cx="9431338" cy="123111"/>
          </a:xfrm>
          <a:prstGeom prst="rect">
            <a:avLst/>
          </a:prstGeom>
          <a:noFill/>
        </p:spPr>
        <p:txBody>
          <a:bodyPr wrap="square" lIns="0" tIns="0" rIns="0" bIns="0" rtlCol="0" anchor="b" anchorCtr="0">
            <a:spAutoFit/>
          </a:bodyPr>
          <a:lstStyle/>
          <a:p>
            <a:pPr>
              <a:defRPr/>
            </a:pPr>
            <a:r>
              <a:rPr lang="tr-TR" sz="800" baseline="30000" dirty="0">
                <a:solidFill>
                  <a:srgbClr val="000000"/>
                </a:solidFill>
                <a:latin typeface="Verdana Pro Light"/>
              </a:rPr>
              <a:t>1</a:t>
            </a:r>
            <a:r>
              <a:rPr lang="en-US" sz="800" dirty="0">
                <a:solidFill>
                  <a:srgbClr val="000000"/>
                </a:solidFill>
                <a:latin typeface="Verdana Pro Light"/>
              </a:rPr>
              <a:t>Pennell DJ et al. Circulation. 2013;128(3):281-308.</a:t>
            </a:r>
          </a:p>
        </p:txBody>
      </p:sp>
      <p:graphicFrame>
        <p:nvGraphicFramePr>
          <p:cNvPr id="4" name="Tabella 5">
            <a:extLst>
              <a:ext uri="{FF2B5EF4-FFF2-40B4-BE49-F238E27FC236}">
                <a16:creationId xmlns:a16="http://schemas.microsoft.com/office/drawing/2014/main" id="{F236D72E-DD7F-A46E-EE36-034A91DDBEF9}"/>
              </a:ext>
            </a:extLst>
          </p:cNvPr>
          <p:cNvGraphicFramePr>
            <a:graphicFrameLocks noGrp="1"/>
          </p:cNvGraphicFramePr>
          <p:nvPr>
            <p:extLst>
              <p:ext uri="{D42A27DB-BD31-4B8C-83A1-F6EECF244321}">
                <p14:modId xmlns:p14="http://schemas.microsoft.com/office/powerpoint/2010/main" val="2924802096"/>
              </p:ext>
            </p:extLst>
          </p:nvPr>
        </p:nvGraphicFramePr>
        <p:xfrm>
          <a:off x="507858" y="1606427"/>
          <a:ext cx="4563269" cy="4024800"/>
        </p:xfrm>
        <a:graphic>
          <a:graphicData uri="http://schemas.openxmlformats.org/drawingml/2006/table">
            <a:tbl>
              <a:tblPr firstRow="1" bandRow="1"/>
              <a:tblGrid>
                <a:gridCol w="4563269">
                  <a:extLst>
                    <a:ext uri="{9D8B030D-6E8A-4147-A177-3AD203B41FA5}">
                      <a16:colId xmlns:a16="http://schemas.microsoft.com/office/drawing/2014/main" val="140384804"/>
                    </a:ext>
                  </a:extLst>
                </a:gridCol>
              </a:tblGrid>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9pPr>
                    </a:lstStyle>
                    <a:p>
                      <a:pPr algn="ctr"/>
                      <a:r>
                        <a:rPr lang="en-US" sz="1800" dirty="0" err="1">
                          <a:latin typeface="+mn-lt"/>
                        </a:rPr>
                        <a:t>Artan</a:t>
                      </a:r>
                      <a:r>
                        <a:rPr lang="en-US" sz="1800" dirty="0">
                          <a:latin typeface="+mn-lt"/>
                        </a:rPr>
                        <a:t> </a:t>
                      </a:r>
                      <a:r>
                        <a:rPr lang="en-US" sz="1800" dirty="0" err="1">
                          <a:latin typeface="+mn-lt"/>
                        </a:rPr>
                        <a:t>hücre</a:t>
                      </a:r>
                      <a:r>
                        <a:rPr lang="en-US" sz="1800" dirty="0">
                          <a:latin typeface="+mn-lt"/>
                        </a:rPr>
                        <a:t> </a:t>
                      </a:r>
                      <a:r>
                        <a:rPr lang="en-US" sz="1800" dirty="0" err="1">
                          <a:latin typeface="+mn-lt"/>
                        </a:rPr>
                        <a:t>içi</a:t>
                      </a:r>
                      <a:r>
                        <a:rPr lang="en-US" sz="1800" dirty="0">
                          <a:latin typeface="+mn-lt"/>
                        </a:rPr>
                        <a:t> </a:t>
                      </a:r>
                      <a:r>
                        <a:rPr lang="en-US" sz="1800" dirty="0" err="1">
                          <a:latin typeface="+mn-lt"/>
                        </a:rPr>
                        <a:t>serbest</a:t>
                      </a:r>
                      <a:r>
                        <a:rPr lang="en-US" sz="1800" dirty="0">
                          <a:latin typeface="+mn-lt"/>
                        </a:rPr>
                        <a:t> </a:t>
                      </a:r>
                      <a:r>
                        <a:rPr lang="en-US" sz="1800" dirty="0" err="1">
                          <a:latin typeface="+mn-lt"/>
                        </a:rPr>
                        <a:t>demir</a:t>
                      </a:r>
                      <a:r>
                        <a:rPr lang="en-US" sz="1800" dirty="0">
                          <a:latin typeface="+mn-lt"/>
                        </a:rPr>
                        <a:t> </a:t>
                      </a:r>
                      <a:r>
                        <a:rPr lang="en-US" sz="1800" dirty="0" err="1">
                          <a:latin typeface="+mn-lt"/>
                        </a:rPr>
                        <a:t>seviyelerinin</a:t>
                      </a:r>
                      <a:r>
                        <a:rPr lang="en-US" sz="1800" dirty="0">
                          <a:latin typeface="+mn-lt"/>
                        </a:rPr>
                        <a:t> </a:t>
                      </a:r>
                      <a:r>
                        <a:rPr lang="en-US" sz="1800" dirty="0" err="1">
                          <a:latin typeface="+mn-lt"/>
                        </a:rPr>
                        <a:t>kalp</a:t>
                      </a:r>
                      <a:r>
                        <a:rPr lang="en-US" sz="1800" dirty="0">
                          <a:latin typeface="+mn-lt"/>
                        </a:rPr>
                        <a:t> </a:t>
                      </a:r>
                      <a:r>
                        <a:rPr lang="en-US" sz="1800" dirty="0" err="1">
                          <a:latin typeface="+mn-lt"/>
                        </a:rPr>
                        <a:t>için</a:t>
                      </a:r>
                      <a:r>
                        <a:rPr lang="en-US" sz="1800" dirty="0">
                          <a:latin typeface="+mn-lt"/>
                        </a:rPr>
                        <a:t> </a:t>
                      </a:r>
                      <a:r>
                        <a:rPr lang="en-US" sz="1800" dirty="0" err="1">
                          <a:latin typeface="+mn-lt"/>
                        </a:rPr>
                        <a:t>toksik</a:t>
                      </a:r>
                      <a:r>
                        <a:rPr lang="en-US" sz="1800" dirty="0">
                          <a:latin typeface="+mn-lt"/>
                        </a:rPr>
                        <a:t> </a:t>
                      </a:r>
                      <a:r>
                        <a:rPr lang="en-US" sz="1800" dirty="0" err="1">
                          <a:latin typeface="+mn-lt"/>
                        </a:rPr>
                        <a:t>olmasını</a:t>
                      </a:r>
                      <a:r>
                        <a:rPr lang="en-US" sz="1800" dirty="0">
                          <a:latin typeface="+mn-lt"/>
                        </a:rPr>
                        <a:t> </a:t>
                      </a:r>
                      <a:r>
                        <a:rPr lang="en-US" sz="1800" dirty="0" err="1">
                          <a:latin typeface="+mn-lt"/>
                        </a:rPr>
                        <a:t>sağlayan</a:t>
                      </a:r>
                      <a:r>
                        <a:rPr lang="en-US" sz="1800" dirty="0">
                          <a:latin typeface="+mn-lt"/>
                        </a:rPr>
                        <a:t> </a:t>
                      </a:r>
                      <a:r>
                        <a:rPr lang="en-US" sz="1800" dirty="0" err="1">
                          <a:latin typeface="+mn-lt"/>
                        </a:rPr>
                        <a:t>patolojik</a:t>
                      </a:r>
                      <a:r>
                        <a:rPr lang="en-US" sz="1800" dirty="0">
                          <a:latin typeface="+mn-lt"/>
                        </a:rPr>
                        <a:t> </a:t>
                      </a:r>
                      <a:r>
                        <a:rPr lang="en-US" sz="1800" dirty="0" err="1">
                          <a:latin typeface="+mn-lt"/>
                        </a:rPr>
                        <a:t>mekanizmalar</a:t>
                      </a:r>
                      <a:r>
                        <a:rPr lang="tr-TR" sz="1800" baseline="30000" dirty="0">
                          <a:latin typeface="+mn-lt"/>
                        </a:rPr>
                        <a:t>1</a:t>
                      </a:r>
                      <a:endParaRPr lang="en-US" sz="1800" baseline="30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64E7E"/>
                    </a:solidFill>
                  </a:tcPr>
                </a:tc>
                <a:extLst>
                  <a:ext uri="{0D108BD9-81ED-4DB2-BD59-A6C34878D82A}">
                    <a16:rowId xmlns:a16="http://schemas.microsoft.com/office/drawing/2014/main" val="3185009070"/>
                  </a:ext>
                </a:extLst>
              </a:tr>
              <a:tr h="311040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285750" indent="-285750">
                        <a:buFont typeface="Arial" panose="020B0604020202020204" pitchFamily="34" charset="0"/>
                        <a:buChar char="•"/>
                      </a:pPr>
                      <a:r>
                        <a:rPr lang="tr-TR" sz="1800" dirty="0">
                          <a:latin typeface="+mn-lt"/>
                        </a:rPr>
                        <a:t>Lipid peroksidasyonu nedeniyle membranlarda hasar</a:t>
                      </a:r>
                    </a:p>
                    <a:p>
                      <a:pPr marL="285750" indent="-285750">
                        <a:buFont typeface="Arial" panose="020B0604020202020204" pitchFamily="34" charset="0"/>
                        <a:buChar char="•"/>
                      </a:pPr>
                      <a:r>
                        <a:rPr lang="tr-TR" sz="1800" dirty="0">
                          <a:latin typeface="+mn-lt"/>
                        </a:rPr>
                        <a:t>Mitokondri ve solunum enzim zincirinde hasar</a:t>
                      </a:r>
                    </a:p>
                    <a:p>
                      <a:pPr marL="285750" indent="-285750">
                        <a:buFont typeface="Arial" panose="020B0604020202020204" pitchFamily="34" charset="0"/>
                        <a:buChar char="•"/>
                      </a:pPr>
                      <a:r>
                        <a:rPr lang="tr-TR" sz="1800" dirty="0">
                          <a:latin typeface="+mn-lt"/>
                        </a:rPr>
                        <a:t>Elektriksel aktiviteye müdahale</a:t>
                      </a:r>
                    </a:p>
                    <a:p>
                      <a:pPr marL="285750" indent="-285750">
                        <a:buFont typeface="Arial" panose="020B0604020202020204" pitchFamily="34" charset="0"/>
                        <a:buChar char="•"/>
                      </a:pPr>
                      <a:r>
                        <a:rPr lang="tr-TR" sz="1800" dirty="0">
                          <a:latin typeface="+mn-lt"/>
                        </a:rPr>
                        <a:t>Kardiyak </a:t>
                      </a:r>
                      <a:r>
                        <a:rPr lang="tr-TR" sz="1800" dirty="0" err="1">
                          <a:latin typeface="+mn-lt"/>
                        </a:rPr>
                        <a:t>fibrozun</a:t>
                      </a:r>
                      <a:r>
                        <a:rPr lang="tr-TR" sz="1800" dirty="0">
                          <a:latin typeface="+mn-lt"/>
                        </a:rPr>
                        <a:t> teşviki</a:t>
                      </a:r>
                    </a:p>
                    <a:p>
                      <a:pPr marL="0" marR="0" lvl="7" indent="0" algn="l" defTabSz="292100" eaLnBrk="1" fontAlgn="auto" latinLnBrk="0" hangingPunct="1">
                        <a:lnSpc>
                          <a:spcPct val="100000"/>
                        </a:lnSpc>
                        <a:spcBef>
                          <a:spcPts val="0"/>
                        </a:spcBef>
                        <a:spcAft>
                          <a:spcPts val="0"/>
                        </a:spcAft>
                        <a:buClrTx/>
                        <a:buSzTx/>
                        <a:buFont typeface="Arial" panose="020B0604020202020204" pitchFamily="34" charset="0"/>
                        <a:buNone/>
                        <a:tabLst/>
                        <a:defRPr/>
                      </a:pPr>
                      <a:r>
                        <a:rPr lang="tr-TR" sz="1800" dirty="0">
                          <a:latin typeface="+mn-lt"/>
                        </a:rPr>
                        <a:t>        Etkili </a:t>
                      </a:r>
                      <a:r>
                        <a:rPr lang="tr-TR" sz="1800" dirty="0" err="1">
                          <a:latin typeface="+mn-lt"/>
                        </a:rPr>
                        <a:t>şelasyonla</a:t>
                      </a:r>
                      <a:r>
                        <a:rPr lang="tr-TR" sz="1800" dirty="0">
                          <a:latin typeface="+mn-lt"/>
                        </a:rPr>
                        <a:t> nadir görülür</a:t>
                      </a:r>
                    </a:p>
                    <a:p>
                      <a:pPr marL="285750" indent="-285750">
                        <a:buFont typeface="Arial" panose="020B0604020202020204" pitchFamily="34" charset="0"/>
                        <a:buChar char="•"/>
                      </a:pPr>
                      <a:r>
                        <a:rPr lang="tr-TR" sz="1800" dirty="0">
                          <a:latin typeface="+mn-lt"/>
                        </a:rPr>
                        <a:t>Gen ekspresyonunda değişiklik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extLst>
                  <a:ext uri="{0D108BD9-81ED-4DB2-BD59-A6C34878D82A}">
                    <a16:rowId xmlns:a16="http://schemas.microsoft.com/office/drawing/2014/main" val="1134969726"/>
                  </a:ext>
                </a:extLst>
              </a:tr>
            </a:tbl>
          </a:graphicData>
        </a:graphic>
      </p:graphicFrame>
      <p:pic>
        <p:nvPicPr>
          <p:cNvPr id="5" name="Picture 4">
            <a:extLst>
              <a:ext uri="{FF2B5EF4-FFF2-40B4-BE49-F238E27FC236}">
                <a16:creationId xmlns:a16="http://schemas.microsoft.com/office/drawing/2014/main" id="{A5A10A64-974B-032E-84A9-1A8346665565}"/>
              </a:ext>
            </a:extLst>
          </p:cNvPr>
          <p:cNvPicPr>
            <a:picLocks noChangeAspect="1"/>
          </p:cNvPicPr>
          <p:nvPr/>
        </p:nvPicPr>
        <p:blipFill>
          <a:blip r:embed="rId2"/>
          <a:stretch>
            <a:fillRect/>
          </a:stretch>
        </p:blipFill>
        <p:spPr>
          <a:xfrm>
            <a:off x="5281280" y="1801142"/>
            <a:ext cx="6577522" cy="3635371"/>
          </a:xfrm>
          <a:prstGeom prst="rect">
            <a:avLst/>
          </a:prstGeom>
        </p:spPr>
      </p:pic>
      <p:sp>
        <p:nvSpPr>
          <p:cNvPr id="6" name="TextBox 5">
            <a:extLst>
              <a:ext uri="{FF2B5EF4-FFF2-40B4-BE49-F238E27FC236}">
                <a16:creationId xmlns:a16="http://schemas.microsoft.com/office/drawing/2014/main" id="{11326581-8D0D-9403-0940-900CDE97E7E5}"/>
              </a:ext>
            </a:extLst>
          </p:cNvPr>
          <p:cNvSpPr txBox="1"/>
          <p:nvPr/>
        </p:nvSpPr>
        <p:spPr>
          <a:xfrm>
            <a:off x="5586430" y="5492727"/>
            <a:ext cx="6097712" cy="276999"/>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noFill/>
                </a:ln>
                <a:solidFill>
                  <a:srgbClr val="000000"/>
                </a:solidFill>
                <a:effectLst/>
                <a:uLnTx/>
                <a:uFillTx/>
                <a:latin typeface="Verdana Pro Light"/>
              </a:rPr>
              <a:t>Figür: </a:t>
            </a:r>
            <a:r>
              <a:rPr kumimoji="0" lang="tr-TR" sz="1200" b="0" i="0" u="none" strike="noStrike" kern="0" cap="none" spc="0" normalizeH="0" baseline="0" noProof="0" dirty="0">
                <a:ln>
                  <a:noFill/>
                </a:ln>
                <a:solidFill>
                  <a:srgbClr val="000000"/>
                </a:solidFill>
                <a:effectLst/>
                <a:uLnTx/>
                <a:uFillTx/>
                <a:latin typeface="Verdana Pro Light"/>
              </a:rPr>
              <a:t>β-</a:t>
            </a:r>
            <a:r>
              <a:rPr kumimoji="0" lang="tr-TR" sz="1200" b="0" i="0" u="none" strike="noStrike" kern="0" cap="none" spc="0" normalizeH="0" baseline="0" noProof="0" dirty="0" err="1">
                <a:ln>
                  <a:noFill/>
                </a:ln>
                <a:solidFill>
                  <a:srgbClr val="000000"/>
                </a:solidFill>
                <a:effectLst/>
                <a:uLnTx/>
                <a:uFillTx/>
                <a:latin typeface="Verdana Pro Light"/>
              </a:rPr>
              <a:t>talasemide</a:t>
            </a:r>
            <a:r>
              <a:rPr kumimoji="0" lang="tr-TR" sz="1200" b="0" i="0" u="none" strike="noStrike" kern="0" cap="none" spc="0" normalizeH="0" baseline="0" noProof="0" dirty="0">
                <a:ln>
                  <a:noFill/>
                </a:ln>
                <a:solidFill>
                  <a:srgbClr val="000000"/>
                </a:solidFill>
                <a:effectLst/>
                <a:uLnTx/>
                <a:uFillTx/>
                <a:latin typeface="Verdana Pro Light"/>
              </a:rPr>
              <a:t> kardiyak hastalıkların başlıca </a:t>
            </a:r>
            <a:r>
              <a:rPr kumimoji="0" lang="tr-TR" sz="1200" b="1" i="0" u="none" strike="noStrike" kern="0" cap="none" spc="0" normalizeH="0" baseline="0" noProof="0" dirty="0">
                <a:ln>
                  <a:noFill/>
                </a:ln>
                <a:solidFill>
                  <a:srgbClr val="C00000"/>
                </a:solidFill>
                <a:effectLst/>
                <a:uLnTx/>
                <a:uFillTx/>
                <a:latin typeface="Verdana Pro Light"/>
              </a:rPr>
              <a:t>nedenleri</a:t>
            </a:r>
            <a:r>
              <a:rPr kumimoji="0" lang="tr-TR" sz="1200" b="0" i="0" u="none" strike="noStrike" kern="0" cap="none" spc="0" normalizeH="0" baseline="0" noProof="0" dirty="0">
                <a:ln>
                  <a:noFill/>
                </a:ln>
                <a:solidFill>
                  <a:srgbClr val="000000"/>
                </a:solidFill>
                <a:effectLst/>
                <a:uLnTx/>
                <a:uFillTx/>
                <a:latin typeface="Verdana Pro Light"/>
              </a:rPr>
              <a:t> ve </a:t>
            </a:r>
            <a:r>
              <a:rPr kumimoji="0" lang="tr-TR" sz="1200" b="1" i="0" u="none" strike="noStrike" kern="0" cap="none" spc="0" normalizeH="0" baseline="0" noProof="0" dirty="0">
                <a:ln>
                  <a:noFill/>
                </a:ln>
                <a:solidFill>
                  <a:srgbClr val="000000"/>
                </a:solidFill>
                <a:effectLst/>
                <a:uLnTx/>
                <a:uFillTx/>
                <a:latin typeface="Verdana Pro Light"/>
              </a:rPr>
              <a:t>komplikasyonları</a:t>
            </a:r>
            <a:r>
              <a:rPr kumimoji="0" lang="tr-TR" sz="1200" b="0" i="0" u="none" strike="noStrike" kern="0" cap="none" spc="0" normalizeH="0" baseline="30000" noProof="0" dirty="0">
                <a:ln>
                  <a:noFill/>
                </a:ln>
                <a:solidFill>
                  <a:srgbClr val="000000"/>
                </a:solidFill>
                <a:effectLst/>
                <a:uLnTx/>
                <a:uFillTx/>
                <a:latin typeface="Verdana Pro Light"/>
              </a:rPr>
              <a:t>1,2</a:t>
            </a:r>
          </a:p>
        </p:txBody>
      </p:sp>
      <p:sp>
        <p:nvSpPr>
          <p:cNvPr id="7" name="TextBox 6">
            <a:extLst>
              <a:ext uri="{FF2B5EF4-FFF2-40B4-BE49-F238E27FC236}">
                <a16:creationId xmlns:a16="http://schemas.microsoft.com/office/drawing/2014/main" id="{7E7CC197-894A-20F0-0EF1-5E36F42B456B}"/>
              </a:ext>
            </a:extLst>
          </p:cNvPr>
          <p:cNvSpPr txBox="1"/>
          <p:nvPr/>
        </p:nvSpPr>
        <p:spPr>
          <a:xfrm>
            <a:off x="545295" y="6601925"/>
            <a:ext cx="10867243" cy="230832"/>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900" b="0" i="0" u="none" strike="noStrike" kern="0" cap="none" spc="0" normalizeH="0" baseline="30000" noProof="0" dirty="0">
                <a:ln>
                  <a:noFill/>
                </a:ln>
                <a:solidFill>
                  <a:srgbClr val="000000"/>
                </a:solidFill>
                <a:effectLst/>
                <a:uLnTx/>
                <a:uFillTx/>
                <a:latin typeface="Verdana Pro Light"/>
              </a:rPr>
              <a:t>2</a:t>
            </a:r>
            <a:r>
              <a:rPr kumimoji="0" lang="tr-TR" sz="900" b="0" i="0" u="none" strike="noStrike" kern="0" cap="none" spc="0" normalizeH="0" baseline="0" noProof="0" dirty="0">
                <a:ln>
                  <a:noFill/>
                </a:ln>
                <a:solidFill>
                  <a:srgbClr val="000000"/>
                </a:solidFill>
                <a:effectLst/>
                <a:uLnTx/>
                <a:uFillTx/>
                <a:latin typeface="Verdana Pro Light"/>
              </a:rPr>
              <a:t>Akiki et al (2023). </a:t>
            </a:r>
            <a:r>
              <a:rPr kumimoji="0" lang="tr-TR" sz="900" b="0" i="0" u="none" strike="noStrike" kern="0" cap="none" spc="0" normalizeH="0" baseline="0" noProof="0" dirty="0" err="1">
                <a:ln>
                  <a:noFill/>
                </a:ln>
                <a:solidFill>
                  <a:srgbClr val="000000"/>
                </a:solidFill>
                <a:effectLst/>
                <a:uLnTx/>
                <a:uFillTx/>
                <a:latin typeface="Verdana Pro Light"/>
              </a:rPr>
              <a:t>Cardiovascular</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Complications</a:t>
            </a:r>
            <a:r>
              <a:rPr kumimoji="0" lang="tr-TR" sz="900" b="0" i="0" u="none" strike="noStrike" kern="0" cap="none" spc="0" normalizeH="0" baseline="0" noProof="0" dirty="0">
                <a:ln>
                  <a:noFill/>
                </a:ln>
                <a:solidFill>
                  <a:srgbClr val="000000"/>
                </a:solidFill>
                <a:effectLst/>
                <a:uLnTx/>
                <a:uFillTx/>
                <a:latin typeface="Verdana Pro Light"/>
              </a:rPr>
              <a:t> in β-</a:t>
            </a:r>
            <a:r>
              <a:rPr kumimoji="0" lang="tr-TR" sz="900" b="0" i="0" u="none" strike="noStrike" kern="0" cap="none" spc="0" normalizeH="0" baseline="0" noProof="0" dirty="0" err="1">
                <a:ln>
                  <a:noFill/>
                </a:ln>
                <a:solidFill>
                  <a:srgbClr val="000000"/>
                </a:solidFill>
                <a:effectLst/>
                <a:uLnTx/>
                <a:uFillTx/>
                <a:latin typeface="Verdana Pro Light"/>
              </a:rPr>
              <a:t>Thalassemia</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Getting</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to</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the</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Heart</a:t>
            </a:r>
            <a:r>
              <a:rPr kumimoji="0" lang="tr-TR" sz="900" b="0" i="0" u="none" strike="noStrike" kern="0" cap="none" spc="0" normalizeH="0" baseline="0" noProof="0" dirty="0">
                <a:ln>
                  <a:noFill/>
                </a:ln>
                <a:solidFill>
                  <a:srgbClr val="000000"/>
                </a:solidFill>
                <a:effectLst/>
                <a:uLnTx/>
                <a:uFillTx/>
                <a:latin typeface="Verdana Pro Light"/>
              </a:rPr>
              <a:t> of </a:t>
            </a:r>
            <a:r>
              <a:rPr kumimoji="0" lang="tr-TR" sz="900" b="0" i="0" u="none" strike="noStrike" kern="0" cap="none" spc="0" normalizeH="0" baseline="0" noProof="0" dirty="0" err="1">
                <a:ln>
                  <a:noFill/>
                </a:ln>
                <a:solidFill>
                  <a:srgbClr val="000000"/>
                </a:solidFill>
                <a:effectLst/>
                <a:uLnTx/>
                <a:uFillTx/>
                <a:latin typeface="Verdana Pro Light"/>
              </a:rPr>
              <a:t>It</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Thalassemia</a:t>
            </a:r>
            <a:r>
              <a:rPr kumimoji="0" lang="tr-TR" sz="900" b="0" i="0" u="none" strike="noStrike" kern="0" cap="none" spc="0" normalizeH="0" baseline="0" noProof="0" dirty="0">
                <a:ln>
                  <a:noFill/>
                </a:ln>
                <a:solidFill>
                  <a:srgbClr val="000000"/>
                </a:solidFill>
                <a:effectLst/>
                <a:uLnTx/>
                <a:uFillTx/>
                <a:latin typeface="Verdana Pro Light"/>
              </a:rPr>
              <a:t> </a:t>
            </a:r>
            <a:r>
              <a:rPr kumimoji="0" lang="tr-TR" sz="900" b="0" i="0" u="none" strike="noStrike" kern="0" cap="none" spc="0" normalizeH="0" baseline="0" noProof="0" dirty="0" err="1">
                <a:ln>
                  <a:noFill/>
                </a:ln>
                <a:solidFill>
                  <a:srgbClr val="000000"/>
                </a:solidFill>
                <a:effectLst/>
                <a:uLnTx/>
                <a:uFillTx/>
                <a:latin typeface="Verdana Pro Light"/>
              </a:rPr>
              <a:t>Reports</a:t>
            </a:r>
            <a:r>
              <a:rPr kumimoji="0" lang="tr-TR" sz="900" b="0" i="0" u="none" strike="noStrike" kern="0" cap="none" spc="0" normalizeH="0" baseline="0" noProof="0" dirty="0">
                <a:ln>
                  <a:noFill/>
                </a:ln>
                <a:solidFill>
                  <a:srgbClr val="000000"/>
                </a:solidFill>
                <a:effectLst/>
                <a:uLnTx/>
                <a:uFillTx/>
                <a:latin typeface="Verdana Pro Light"/>
              </a:rPr>
              <a:t>. 13. 38-50. 10.3390/thalassrep13010005. </a:t>
            </a:r>
          </a:p>
        </p:txBody>
      </p:sp>
    </p:spTree>
    <p:extLst>
      <p:ext uri="{BB962C8B-B14F-4D97-AF65-F5344CB8AC3E}">
        <p14:creationId xmlns:p14="http://schemas.microsoft.com/office/powerpoint/2010/main" val="346238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FE2C2B8-376B-BD00-E90F-17DC157E74C6}"/>
              </a:ext>
            </a:extLst>
          </p:cNvPr>
          <p:cNvSpPr txBox="1">
            <a:spLocks/>
          </p:cNvSpPr>
          <p:nvPr/>
        </p:nvSpPr>
        <p:spPr>
          <a:xfrm>
            <a:off x="752828" y="827901"/>
            <a:ext cx="10659710" cy="461665"/>
          </a:xfrm>
          <a:prstGeom prst="rect">
            <a:avLst/>
          </a:prstGeom>
        </p:spPr>
        <p:txBody>
          <a:bodyPr vert="horz" lIns="91440" tIns="45720" rIns="91440" bIns="45720" rtlCol="0">
            <a:normAutofit fontScale="77500" lnSpcReduction="2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Kardiyak T2* MR Miyokardiyal Demir Yükünü Doğru ve Tekrarlanabilir Bir Şekilde Belirler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Content Placeholder 2">
            <a:extLst>
              <a:ext uri="{FF2B5EF4-FFF2-40B4-BE49-F238E27FC236}">
                <a16:creationId xmlns:a16="http://schemas.microsoft.com/office/drawing/2014/main" id="{0246FCE6-055B-178E-A0D9-187A48684C6C}"/>
              </a:ext>
            </a:extLst>
          </p:cNvPr>
          <p:cNvSpPr txBox="1">
            <a:spLocks noGrp="1"/>
          </p:cNvSpPr>
          <p:nvPr/>
        </p:nvSpPr>
        <p:spPr>
          <a:xfrm>
            <a:off x="778089" y="1491436"/>
            <a:ext cx="10633075" cy="4538663"/>
          </a:xfrm>
          <a:prstGeom prst="rect">
            <a:avLst/>
          </a:prstGeom>
        </p:spPr>
        <p:txBody>
          <a:bodyPr vert="horz" lIns="91440" tIns="45720" rIns="91440" bIns="45720" rtlCol="0">
            <a:noAutofit/>
          </a:bodyPr>
          <a:lstStyle>
            <a:lvl1pPr marL="285750" marR="0" indent="-285750" algn="l" defTabSz="412750"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rgbClr val="000000"/>
                </a:solidFill>
                <a:uFillTx/>
                <a:latin typeface="Verdana Pro Light" panose="020B0304030504040204" pitchFamily="34" charset="0"/>
                <a:ea typeface="+mn-ea"/>
                <a:cs typeface="+mn-cs"/>
                <a:sym typeface="Helvetica Neue"/>
              </a:defRPr>
            </a:lvl1pPr>
            <a:lvl2pPr marL="457200" marR="0" indent="-457200" algn="l" defTabSz="412750" rtl="0" eaLnBrk="1" latinLnBrk="0" hangingPunct="1">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2pPr>
            <a:lvl3pPr marL="457200" marR="0" indent="-457200" algn="l" defTabSz="412750" rtl="0" eaLnBrk="1" latinLnBrk="0" hangingPunct="1">
              <a:lnSpc>
                <a:spcPct val="100000"/>
              </a:lnSpc>
              <a:spcBef>
                <a:spcPts val="0"/>
              </a:spcBef>
              <a:spcAft>
                <a:spcPts val="0"/>
              </a:spcAft>
              <a:buClrTx/>
              <a:buSzTx/>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3pPr>
            <a:lvl4pPr marL="687600" marR="0" indent="-457200" algn="l" defTabSz="412750" rtl="0" eaLnBrk="1" latinLnBrk="0" hangingPunct="1">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4pPr>
            <a:lvl5pPr marL="774000" marR="0" indent="-457200" algn="l" defTabSz="412750" rtl="0" eaLnBrk="1" latinLnBrk="0" hangingPunct="1">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5pPr>
            <a:lvl6pPr marL="457200" marR="0" indent="-457200" algn="l" defTabSz="412750" rtl="0" eaLnBrk="1" latinLnBrk="0" hangingPunct="1">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eaLnBrk="1" latinLnBrk="0" hangingPunct="1">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eaLnBrk="1" latinLnBrk="0" hangingPunct="1">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a:spcAft>
                <a:spcPts val="1200"/>
              </a:spcAft>
              <a:buClr>
                <a:srgbClr val="E06187"/>
              </a:buClr>
              <a:defRPr/>
            </a:pPr>
            <a:r>
              <a:rPr lang="en-CA" dirty="0" err="1">
                <a:cs typeface="Arial" panose="020B0604020202020204" pitchFamily="34" charset="0"/>
              </a:rPr>
              <a:t>Dokularda</a:t>
            </a:r>
            <a:r>
              <a:rPr lang="en-CA" dirty="0">
                <a:cs typeface="Arial" panose="020B0604020202020204" pitchFamily="34" charset="0"/>
              </a:rPr>
              <a:t> </a:t>
            </a:r>
            <a:r>
              <a:rPr lang="en-CA" dirty="0" err="1">
                <a:cs typeface="Arial" panose="020B0604020202020204" pitchFamily="34" charset="0"/>
              </a:rPr>
              <a:t>demirin</a:t>
            </a:r>
            <a:r>
              <a:rPr lang="en-CA" dirty="0">
                <a:cs typeface="Arial" panose="020B0604020202020204" pitchFamily="34" charset="0"/>
              </a:rPr>
              <a:t> </a:t>
            </a:r>
            <a:r>
              <a:rPr lang="en-CA" dirty="0" err="1">
                <a:cs typeface="Arial" panose="020B0604020202020204" pitchFamily="34" charset="0"/>
              </a:rPr>
              <a:t>varlığı</a:t>
            </a:r>
            <a:r>
              <a:rPr lang="en-CA" dirty="0">
                <a:cs typeface="Arial" panose="020B0604020202020204" pitchFamily="34" charset="0"/>
              </a:rPr>
              <a:t> </a:t>
            </a:r>
            <a:r>
              <a:rPr lang="en-CA" dirty="0" err="1">
                <a:cs typeface="Arial" panose="020B0604020202020204" pitchFamily="34" charset="0"/>
              </a:rPr>
              <a:t>protonların</a:t>
            </a:r>
            <a:r>
              <a:rPr lang="en-CA" dirty="0">
                <a:cs typeface="Arial" panose="020B0604020202020204" pitchFamily="34" charset="0"/>
              </a:rPr>
              <a:t> </a:t>
            </a:r>
            <a:r>
              <a:rPr lang="en-CA" dirty="0" err="1">
                <a:cs typeface="Arial" panose="020B0604020202020204" pitchFamily="34" charset="0"/>
              </a:rPr>
              <a:t>gevşeme</a:t>
            </a:r>
            <a:r>
              <a:rPr lang="en-CA" dirty="0">
                <a:cs typeface="Arial" panose="020B0604020202020204" pitchFamily="34" charset="0"/>
              </a:rPr>
              <a:t> </a:t>
            </a:r>
            <a:r>
              <a:rPr lang="en-CA" dirty="0" err="1">
                <a:cs typeface="Arial" panose="020B0604020202020204" pitchFamily="34" charset="0"/>
              </a:rPr>
              <a:t>süresini</a:t>
            </a:r>
            <a:r>
              <a:rPr lang="en-CA" dirty="0">
                <a:cs typeface="Arial" panose="020B0604020202020204" pitchFamily="34" charset="0"/>
              </a:rPr>
              <a:t> </a:t>
            </a:r>
            <a:r>
              <a:rPr lang="en-CA" dirty="0" err="1">
                <a:cs typeface="Arial" panose="020B0604020202020204" pitchFamily="34" charset="0"/>
              </a:rPr>
              <a:t>kısaltır</a:t>
            </a:r>
            <a:r>
              <a:rPr lang="en-CA" dirty="0">
                <a:cs typeface="Arial" panose="020B0604020202020204" pitchFamily="34" charset="0"/>
              </a:rPr>
              <a:t> (</a:t>
            </a:r>
            <a:r>
              <a:rPr lang="en-CA" dirty="0" err="1">
                <a:cs typeface="Arial" panose="020B0604020202020204" pitchFamily="34" charset="0"/>
              </a:rPr>
              <a:t>yani</a:t>
            </a:r>
            <a:r>
              <a:rPr lang="en-CA" dirty="0">
                <a:cs typeface="Arial" panose="020B0604020202020204" pitchFamily="34" charset="0"/>
              </a:rPr>
              <a:t> </a:t>
            </a:r>
            <a:r>
              <a:rPr lang="en-CA" dirty="0" err="1">
                <a:cs typeface="Arial" panose="020B0604020202020204" pitchFamily="34" charset="0"/>
              </a:rPr>
              <a:t>protonların</a:t>
            </a:r>
            <a:r>
              <a:rPr lang="en-CA" dirty="0">
                <a:cs typeface="Arial" panose="020B0604020202020204" pitchFamily="34" charset="0"/>
              </a:rPr>
              <a:t> </a:t>
            </a:r>
            <a:r>
              <a:rPr lang="en-CA" dirty="0" err="1">
                <a:cs typeface="Arial" panose="020B0604020202020204" pitchFamily="34" charset="0"/>
              </a:rPr>
              <a:t>manyetik</a:t>
            </a:r>
            <a:r>
              <a:rPr lang="en-CA" dirty="0">
                <a:cs typeface="Arial" panose="020B0604020202020204" pitchFamily="34" charset="0"/>
              </a:rPr>
              <a:t> </a:t>
            </a:r>
            <a:r>
              <a:rPr lang="en-CA" dirty="0" err="1">
                <a:cs typeface="Arial" panose="020B0604020202020204" pitchFamily="34" charset="0"/>
              </a:rPr>
              <a:t>bir</a:t>
            </a:r>
            <a:r>
              <a:rPr lang="en-CA" dirty="0">
                <a:cs typeface="Arial" panose="020B0604020202020204" pitchFamily="34" charset="0"/>
              </a:rPr>
              <a:t> </a:t>
            </a:r>
            <a:r>
              <a:rPr lang="en-CA" dirty="0" err="1">
                <a:cs typeface="Arial" panose="020B0604020202020204" pitchFamily="34" charset="0"/>
              </a:rPr>
              <a:t>darbeden</a:t>
            </a:r>
            <a:r>
              <a:rPr lang="en-CA" dirty="0">
                <a:cs typeface="Arial" panose="020B0604020202020204" pitchFamily="34" charset="0"/>
              </a:rPr>
              <a:t> </a:t>
            </a:r>
            <a:r>
              <a:rPr lang="en-CA" dirty="0" err="1">
                <a:cs typeface="Arial" panose="020B0604020202020204" pitchFamily="34" charset="0"/>
              </a:rPr>
              <a:t>sonra</a:t>
            </a:r>
            <a:r>
              <a:rPr lang="en-CA" dirty="0">
                <a:cs typeface="Arial" panose="020B0604020202020204" pitchFamily="34" charset="0"/>
              </a:rPr>
              <a:t> </a:t>
            </a:r>
            <a:r>
              <a:rPr lang="en-CA" dirty="0" err="1">
                <a:cs typeface="Arial" panose="020B0604020202020204" pitchFamily="34" charset="0"/>
              </a:rPr>
              <a:t>orijinal</a:t>
            </a:r>
            <a:r>
              <a:rPr lang="en-CA" dirty="0">
                <a:cs typeface="Arial" panose="020B0604020202020204" pitchFamily="34" charset="0"/>
              </a:rPr>
              <a:t> </a:t>
            </a:r>
            <a:r>
              <a:rPr lang="en-CA" dirty="0" err="1">
                <a:cs typeface="Arial" panose="020B0604020202020204" pitchFamily="34" charset="0"/>
              </a:rPr>
              <a:t>yönelimlerine</a:t>
            </a:r>
            <a:r>
              <a:rPr lang="en-CA" dirty="0">
                <a:cs typeface="Arial" panose="020B0604020202020204" pitchFamily="34" charset="0"/>
              </a:rPr>
              <a:t> </a:t>
            </a:r>
            <a:r>
              <a:rPr lang="en-CA" dirty="0" err="1">
                <a:cs typeface="Arial" panose="020B0604020202020204" pitchFamily="34" charset="0"/>
              </a:rPr>
              <a:t>geri</a:t>
            </a:r>
            <a:r>
              <a:rPr lang="en-CA" dirty="0">
                <a:cs typeface="Arial" panose="020B0604020202020204" pitchFamily="34" charset="0"/>
              </a:rPr>
              <a:t> </a:t>
            </a:r>
            <a:r>
              <a:rPr lang="en-CA" dirty="0" err="1">
                <a:cs typeface="Arial" panose="020B0604020202020204" pitchFamily="34" charset="0"/>
              </a:rPr>
              <a:t>dönmesi</a:t>
            </a:r>
            <a:r>
              <a:rPr lang="en-CA" dirty="0">
                <a:cs typeface="Arial" panose="020B0604020202020204" pitchFamily="34" charset="0"/>
              </a:rPr>
              <a:t>).</a:t>
            </a:r>
          </a:p>
          <a:p>
            <a:pPr>
              <a:spcAft>
                <a:spcPts val="1200"/>
              </a:spcAft>
              <a:buClr>
                <a:srgbClr val="E06187"/>
              </a:buClr>
              <a:defRPr/>
            </a:pPr>
            <a:r>
              <a:rPr lang="en-CA" dirty="0" err="1">
                <a:cs typeface="Arial" panose="020B0604020202020204" pitchFamily="34" charset="0"/>
              </a:rPr>
              <a:t>Gevşeme</a:t>
            </a:r>
            <a:r>
              <a:rPr lang="en-CA" dirty="0">
                <a:cs typeface="Arial" panose="020B0604020202020204" pitchFamily="34" charset="0"/>
              </a:rPr>
              <a:t> </a:t>
            </a:r>
            <a:r>
              <a:rPr lang="en-CA" dirty="0" err="1">
                <a:cs typeface="Arial" panose="020B0604020202020204" pitchFamily="34" charset="0"/>
              </a:rPr>
              <a:t>süresi</a:t>
            </a:r>
            <a:r>
              <a:rPr lang="en-CA" dirty="0">
                <a:cs typeface="Arial" panose="020B0604020202020204" pitchFamily="34" charset="0"/>
              </a:rPr>
              <a:t> </a:t>
            </a:r>
            <a:r>
              <a:rPr lang="en-CA" dirty="0" err="1">
                <a:cs typeface="Arial" panose="020B0604020202020204" pitchFamily="34" charset="0"/>
              </a:rPr>
              <a:t>milisaniye</a:t>
            </a:r>
            <a:r>
              <a:rPr lang="en-CA" dirty="0">
                <a:cs typeface="Arial" panose="020B0604020202020204" pitchFamily="34" charset="0"/>
              </a:rPr>
              <a:t> (</a:t>
            </a:r>
            <a:r>
              <a:rPr lang="en-CA" dirty="0" err="1">
                <a:cs typeface="Arial" panose="020B0604020202020204" pitchFamily="34" charset="0"/>
              </a:rPr>
              <a:t>ms</a:t>
            </a:r>
            <a:r>
              <a:rPr lang="en-CA" dirty="0">
                <a:cs typeface="Arial" panose="020B0604020202020204" pitchFamily="34" charset="0"/>
              </a:rPr>
              <a:t>) </a:t>
            </a:r>
            <a:r>
              <a:rPr lang="en-CA" dirty="0" err="1">
                <a:cs typeface="Arial" panose="020B0604020202020204" pitchFamily="34" charset="0"/>
              </a:rPr>
              <a:t>cinsinden</a:t>
            </a:r>
            <a:r>
              <a:rPr lang="en-CA" dirty="0">
                <a:cs typeface="Arial" panose="020B0604020202020204" pitchFamily="34" charset="0"/>
              </a:rPr>
              <a:t> </a:t>
            </a:r>
            <a:r>
              <a:rPr lang="en-CA" dirty="0" err="1">
                <a:cs typeface="Arial" panose="020B0604020202020204" pitchFamily="34" charset="0"/>
              </a:rPr>
              <a:t>ölçülür</a:t>
            </a:r>
            <a:endParaRPr lang="en-CA" dirty="0">
              <a:cs typeface="Arial" panose="020B0604020202020204" pitchFamily="34" charset="0"/>
            </a:endParaRPr>
          </a:p>
          <a:p>
            <a:pPr>
              <a:spcAft>
                <a:spcPts val="1200"/>
              </a:spcAft>
              <a:buClr>
                <a:srgbClr val="E06187"/>
              </a:buClr>
              <a:defRPr/>
            </a:pPr>
            <a:r>
              <a:rPr lang="en-CA" dirty="0">
                <a:cs typeface="Arial" panose="020B0604020202020204" pitchFamily="34" charset="0"/>
              </a:rPr>
              <a:t>MRI T2*, </a:t>
            </a:r>
            <a:r>
              <a:rPr lang="en-CA" dirty="0" err="1">
                <a:cs typeface="Arial" panose="020B0604020202020204" pitchFamily="34" charset="0"/>
              </a:rPr>
              <a:t>kabul</a:t>
            </a:r>
            <a:r>
              <a:rPr lang="en-CA" dirty="0">
                <a:cs typeface="Arial" panose="020B0604020202020204" pitchFamily="34" charset="0"/>
              </a:rPr>
              <a:t> </a:t>
            </a:r>
            <a:r>
              <a:rPr lang="en-CA" dirty="0" err="1">
                <a:cs typeface="Arial" panose="020B0604020202020204" pitchFamily="34" charset="0"/>
              </a:rPr>
              <a:t>edilebilir</a:t>
            </a:r>
            <a:r>
              <a:rPr lang="en-CA" dirty="0">
                <a:cs typeface="Arial" panose="020B0604020202020204" pitchFamily="34" charset="0"/>
              </a:rPr>
              <a:t> </a:t>
            </a:r>
            <a:r>
              <a:rPr lang="en-CA" dirty="0" err="1">
                <a:cs typeface="Arial" panose="020B0604020202020204" pitchFamily="34" charset="0"/>
              </a:rPr>
              <a:t>demir</a:t>
            </a:r>
            <a:r>
              <a:rPr lang="en-CA" dirty="0">
                <a:cs typeface="Arial" panose="020B0604020202020204" pitchFamily="34" charset="0"/>
              </a:rPr>
              <a:t> </a:t>
            </a:r>
            <a:r>
              <a:rPr lang="en-CA" dirty="0" err="1">
                <a:cs typeface="Arial" panose="020B0604020202020204" pitchFamily="34" charset="0"/>
              </a:rPr>
              <a:t>seviyelerine</a:t>
            </a:r>
            <a:r>
              <a:rPr lang="en-CA" dirty="0">
                <a:cs typeface="Arial" panose="020B0604020202020204" pitchFamily="34" charset="0"/>
              </a:rPr>
              <a:t> </a:t>
            </a:r>
            <a:r>
              <a:rPr lang="en-CA" dirty="0" err="1">
                <a:cs typeface="Arial" panose="020B0604020202020204" pitchFamily="34" charset="0"/>
              </a:rPr>
              <a:t>sahip</a:t>
            </a:r>
            <a:r>
              <a:rPr lang="en-CA" dirty="0">
                <a:cs typeface="Arial" panose="020B0604020202020204" pitchFamily="34" charset="0"/>
              </a:rPr>
              <a:t> </a:t>
            </a:r>
            <a:r>
              <a:rPr lang="en-CA" dirty="0" err="1">
                <a:cs typeface="Arial" panose="020B0604020202020204" pitchFamily="34" charset="0"/>
              </a:rPr>
              <a:t>dokulardaki</a:t>
            </a:r>
            <a:r>
              <a:rPr lang="en-CA" dirty="0">
                <a:cs typeface="Arial" panose="020B0604020202020204" pitchFamily="34" charset="0"/>
              </a:rPr>
              <a:t> </a:t>
            </a:r>
            <a:r>
              <a:rPr lang="en-CA" dirty="0" err="1">
                <a:cs typeface="Arial" panose="020B0604020202020204" pitchFamily="34" charset="0"/>
              </a:rPr>
              <a:t>protonlar</a:t>
            </a:r>
            <a:r>
              <a:rPr lang="en-CA" dirty="0">
                <a:cs typeface="Arial" panose="020B0604020202020204" pitchFamily="34" charset="0"/>
              </a:rPr>
              <a:t> </a:t>
            </a:r>
            <a:r>
              <a:rPr lang="en-CA" dirty="0" err="1">
                <a:cs typeface="Arial" panose="020B0604020202020204" pitchFamily="34" charset="0"/>
              </a:rPr>
              <a:t>ile</a:t>
            </a:r>
            <a:r>
              <a:rPr lang="en-CA" dirty="0">
                <a:cs typeface="Arial" panose="020B0604020202020204" pitchFamily="34" charset="0"/>
              </a:rPr>
              <a:t> </a:t>
            </a:r>
            <a:r>
              <a:rPr lang="en-CA" dirty="0" err="1">
                <a:cs typeface="Arial" panose="020B0604020202020204" pitchFamily="34" charset="0"/>
              </a:rPr>
              <a:t>demir</a:t>
            </a:r>
            <a:r>
              <a:rPr lang="en-CA" dirty="0">
                <a:cs typeface="Arial" panose="020B0604020202020204" pitchFamily="34" charset="0"/>
              </a:rPr>
              <a:t> </a:t>
            </a:r>
            <a:r>
              <a:rPr lang="en-CA" dirty="0" err="1">
                <a:cs typeface="Arial" panose="020B0604020202020204" pitchFamily="34" charset="0"/>
              </a:rPr>
              <a:t>yüklü</a:t>
            </a:r>
            <a:r>
              <a:rPr lang="en-CA" dirty="0">
                <a:cs typeface="Arial" panose="020B0604020202020204" pitchFamily="34" charset="0"/>
              </a:rPr>
              <a:t> </a:t>
            </a:r>
            <a:r>
              <a:rPr lang="en-CA" dirty="0" err="1">
                <a:cs typeface="Arial" panose="020B0604020202020204" pitchFamily="34" charset="0"/>
              </a:rPr>
              <a:t>dokulara</a:t>
            </a:r>
            <a:r>
              <a:rPr lang="en-CA" dirty="0">
                <a:cs typeface="Arial" panose="020B0604020202020204" pitchFamily="34" charset="0"/>
              </a:rPr>
              <a:t> </a:t>
            </a:r>
            <a:r>
              <a:rPr lang="en-CA" dirty="0" err="1">
                <a:cs typeface="Arial" panose="020B0604020202020204" pitchFamily="34" charset="0"/>
              </a:rPr>
              <a:t>sahip</a:t>
            </a:r>
            <a:r>
              <a:rPr lang="en-CA" dirty="0">
                <a:cs typeface="Arial" panose="020B0604020202020204" pitchFamily="34" charset="0"/>
              </a:rPr>
              <a:t> </a:t>
            </a:r>
            <a:r>
              <a:rPr lang="en-CA" dirty="0" err="1">
                <a:cs typeface="Arial" panose="020B0604020202020204" pitchFamily="34" charset="0"/>
              </a:rPr>
              <a:t>olan</a:t>
            </a:r>
            <a:r>
              <a:rPr lang="en-CA" dirty="0">
                <a:cs typeface="Arial" panose="020B0604020202020204" pitchFamily="34" charset="0"/>
              </a:rPr>
              <a:t> </a:t>
            </a:r>
            <a:r>
              <a:rPr lang="en-CA" dirty="0" err="1">
                <a:cs typeface="Arial" panose="020B0604020202020204" pitchFamily="34" charset="0"/>
              </a:rPr>
              <a:t>dokulardaki</a:t>
            </a:r>
            <a:r>
              <a:rPr lang="en-CA" dirty="0">
                <a:cs typeface="Arial" panose="020B0604020202020204" pitchFamily="34" charset="0"/>
              </a:rPr>
              <a:t> </a:t>
            </a:r>
            <a:r>
              <a:rPr lang="en-CA" dirty="0" err="1">
                <a:cs typeface="Arial" panose="020B0604020202020204" pitchFamily="34" charset="0"/>
              </a:rPr>
              <a:t>protonlar</a:t>
            </a:r>
            <a:r>
              <a:rPr lang="en-CA" dirty="0">
                <a:cs typeface="Arial" panose="020B0604020202020204" pitchFamily="34" charset="0"/>
              </a:rPr>
              <a:t> </a:t>
            </a:r>
            <a:r>
              <a:rPr lang="en-CA" dirty="0" err="1">
                <a:cs typeface="Arial" panose="020B0604020202020204" pitchFamily="34" charset="0"/>
              </a:rPr>
              <a:t>arasındaki</a:t>
            </a:r>
            <a:r>
              <a:rPr lang="en-CA" dirty="0">
                <a:cs typeface="Arial" panose="020B0604020202020204" pitchFamily="34" charset="0"/>
              </a:rPr>
              <a:t> </a:t>
            </a:r>
            <a:r>
              <a:rPr lang="en-CA" dirty="0" err="1">
                <a:cs typeface="Arial" panose="020B0604020202020204" pitchFamily="34" charset="0"/>
              </a:rPr>
              <a:t>gevşeme</a:t>
            </a:r>
            <a:r>
              <a:rPr lang="en-CA" dirty="0">
                <a:cs typeface="Arial" panose="020B0604020202020204" pitchFamily="34" charset="0"/>
              </a:rPr>
              <a:t> </a:t>
            </a:r>
            <a:r>
              <a:rPr lang="en-CA" dirty="0" err="1">
                <a:cs typeface="Arial" panose="020B0604020202020204" pitchFamily="34" charset="0"/>
              </a:rPr>
              <a:t>süresi</a:t>
            </a:r>
            <a:r>
              <a:rPr lang="en-CA" dirty="0">
                <a:cs typeface="Arial" panose="020B0604020202020204" pitchFamily="34" charset="0"/>
              </a:rPr>
              <a:t> </a:t>
            </a:r>
            <a:r>
              <a:rPr lang="en-CA" dirty="0" err="1">
                <a:cs typeface="Arial" panose="020B0604020202020204" pitchFamily="34" charset="0"/>
              </a:rPr>
              <a:t>farklarını</a:t>
            </a:r>
            <a:r>
              <a:rPr lang="en-CA" dirty="0">
                <a:cs typeface="Arial" panose="020B0604020202020204" pitchFamily="34" charset="0"/>
              </a:rPr>
              <a:t> </a:t>
            </a:r>
            <a:r>
              <a:rPr lang="en-CA" dirty="0" err="1">
                <a:cs typeface="Arial" panose="020B0604020202020204" pitchFamily="34" charset="0"/>
              </a:rPr>
              <a:t>yakalar</a:t>
            </a:r>
            <a:endParaRPr lang="en-CA" dirty="0">
              <a:cs typeface="Arial" panose="020B0604020202020204" pitchFamily="34" charset="0"/>
            </a:endParaRPr>
          </a:p>
        </p:txBody>
      </p:sp>
      <p:sp>
        <p:nvSpPr>
          <p:cNvPr id="4" name="Footer Placeholder 4">
            <a:extLst>
              <a:ext uri="{FF2B5EF4-FFF2-40B4-BE49-F238E27FC236}">
                <a16:creationId xmlns:a16="http://schemas.microsoft.com/office/drawing/2014/main" id="{D349BB55-486F-41A3-F551-1DF6B693071B}"/>
              </a:ext>
            </a:extLst>
          </p:cNvPr>
          <p:cNvSpPr txBox="1">
            <a:spLocks/>
          </p:cNvSpPr>
          <p:nvPr/>
        </p:nvSpPr>
        <p:spPr>
          <a:xfrm>
            <a:off x="805219" y="6231969"/>
            <a:ext cx="8795224" cy="787400"/>
          </a:xfrm>
          <a:prstGeom prst="rect">
            <a:avLst/>
          </a:prstGeom>
        </p:spPr>
        <p:txBody>
          <a:bodyPr lIns="91440" bIns="36576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spcBef>
                <a:spcPts val="0"/>
              </a:spcBef>
              <a:defRPr/>
            </a:pPr>
            <a:endParaRPr lang="en-US" sz="800" dirty="0">
              <a:latin typeface="Verdana Pro Light"/>
            </a:endParaRPr>
          </a:p>
          <a:p>
            <a:pPr>
              <a:spcBef>
                <a:spcPts val="0"/>
              </a:spcBef>
              <a:defRPr/>
            </a:pPr>
            <a:r>
              <a:rPr lang="en-US" sz="1000" dirty="0">
                <a:latin typeface="Verdana Pro Light"/>
              </a:rPr>
              <a:t>Images courtesy of Wood J. MD, PhD, Children’s Hospital, Los Angeles. </a:t>
            </a:r>
          </a:p>
          <a:p>
            <a:pPr>
              <a:spcBef>
                <a:spcPts val="0"/>
              </a:spcBef>
              <a:defRPr/>
            </a:pPr>
            <a:r>
              <a:rPr lang="en-US" sz="1000" b="1" dirty="0">
                <a:latin typeface="Verdana Pro Light"/>
              </a:rPr>
              <a:t>MRI, magnetic resonance imaging.</a:t>
            </a:r>
            <a:endParaRPr lang="tr-TR" sz="1000" b="1" dirty="0">
              <a:latin typeface="Verdana Pro Light"/>
            </a:endParaRPr>
          </a:p>
          <a:p>
            <a:pPr>
              <a:spcBef>
                <a:spcPts val="0"/>
              </a:spcBef>
              <a:defRPr/>
            </a:pPr>
            <a:endParaRPr lang="en-US" sz="1000" b="1" dirty="0">
              <a:latin typeface="Verdana Pro Light"/>
            </a:endParaRPr>
          </a:p>
          <a:p>
            <a:pPr>
              <a:spcBef>
                <a:spcPts val="0"/>
              </a:spcBef>
              <a:defRPr/>
            </a:pPr>
            <a:r>
              <a:rPr lang="en-US" sz="800" dirty="0">
                <a:latin typeface="Verdana Pro Light"/>
              </a:rPr>
              <a:t>Anderson LJ et al. </a:t>
            </a:r>
            <a:r>
              <a:rPr lang="en-US" sz="800" i="1" dirty="0" err="1">
                <a:latin typeface="Verdana Pro Light"/>
              </a:rPr>
              <a:t>Eur</a:t>
            </a:r>
            <a:r>
              <a:rPr lang="en-US" sz="800" i="1" dirty="0">
                <a:latin typeface="Verdana Pro Light"/>
              </a:rPr>
              <a:t> Heart J</a:t>
            </a:r>
            <a:r>
              <a:rPr lang="en-US" sz="800" dirty="0">
                <a:latin typeface="Verdana Pro Light"/>
              </a:rPr>
              <a:t>. 2001;22(23):2171-2179; </a:t>
            </a:r>
            <a:endParaRPr lang="tr-TR" sz="800" dirty="0">
              <a:latin typeface="Verdana Pro Light"/>
            </a:endParaRPr>
          </a:p>
          <a:p>
            <a:pPr>
              <a:spcBef>
                <a:spcPts val="0"/>
              </a:spcBef>
              <a:defRPr/>
            </a:pPr>
            <a:r>
              <a:rPr lang="en-US" sz="800" dirty="0">
                <a:latin typeface="Verdana Pro Light"/>
              </a:rPr>
              <a:t>He T. </a:t>
            </a:r>
            <a:r>
              <a:rPr lang="en-US" sz="800" i="1" dirty="0">
                <a:latin typeface="Verdana Pro Light"/>
              </a:rPr>
              <a:t>Quant Imaging Med Surg</a:t>
            </a:r>
            <a:r>
              <a:rPr lang="en-US" sz="800" dirty="0">
                <a:latin typeface="Verdana Pro Light"/>
              </a:rPr>
              <a:t>. 2014;4(5):407-412; </a:t>
            </a:r>
            <a:endParaRPr lang="tr-TR" sz="800" dirty="0">
              <a:latin typeface="Verdana Pro Light"/>
            </a:endParaRPr>
          </a:p>
          <a:p>
            <a:pPr>
              <a:spcBef>
                <a:spcPts val="0"/>
              </a:spcBef>
              <a:defRPr/>
            </a:pPr>
            <a:r>
              <a:rPr lang="en-US" sz="800" dirty="0">
                <a:latin typeface="Verdana Pro Light"/>
              </a:rPr>
              <a:t>Pennell DJ et al. </a:t>
            </a:r>
            <a:r>
              <a:rPr lang="en-US" sz="800" i="1" dirty="0">
                <a:latin typeface="Verdana Pro Light"/>
              </a:rPr>
              <a:t>Circulation</a:t>
            </a:r>
            <a:r>
              <a:rPr lang="en-US" sz="800" dirty="0">
                <a:latin typeface="Verdana Pro Light"/>
              </a:rPr>
              <a:t>. 2013;128(3):281-308. </a:t>
            </a:r>
          </a:p>
        </p:txBody>
      </p:sp>
      <p:grpSp>
        <p:nvGrpSpPr>
          <p:cNvPr id="5" name="Group 4">
            <a:extLst>
              <a:ext uri="{FF2B5EF4-FFF2-40B4-BE49-F238E27FC236}">
                <a16:creationId xmlns:a16="http://schemas.microsoft.com/office/drawing/2014/main" id="{6278CD00-45CB-C348-1209-A3CB63A28D88}"/>
              </a:ext>
            </a:extLst>
          </p:cNvPr>
          <p:cNvGrpSpPr/>
          <p:nvPr/>
        </p:nvGrpSpPr>
        <p:grpSpPr>
          <a:xfrm>
            <a:off x="1058798" y="3241997"/>
            <a:ext cx="10293621" cy="1300589"/>
            <a:chOff x="381000" y="4940489"/>
            <a:chExt cx="8190963" cy="1034920"/>
          </a:xfrm>
        </p:grpSpPr>
        <p:grpSp>
          <p:nvGrpSpPr>
            <p:cNvPr id="6" name="Group 5">
              <a:extLst>
                <a:ext uri="{FF2B5EF4-FFF2-40B4-BE49-F238E27FC236}">
                  <a16:creationId xmlns:a16="http://schemas.microsoft.com/office/drawing/2014/main" id="{04CB34CD-6207-EF2F-EC78-2761A800B10F}"/>
                </a:ext>
              </a:extLst>
            </p:cNvPr>
            <p:cNvGrpSpPr/>
            <p:nvPr/>
          </p:nvGrpSpPr>
          <p:grpSpPr>
            <a:xfrm>
              <a:off x="381000" y="4940489"/>
              <a:ext cx="886968" cy="1034920"/>
              <a:chOff x="235035" y="4940489"/>
              <a:chExt cx="886968" cy="1034920"/>
            </a:xfrm>
          </p:grpSpPr>
          <p:pic>
            <p:nvPicPr>
              <p:cNvPr id="39" name="Picture 38">
                <a:extLst>
                  <a:ext uri="{FF2B5EF4-FFF2-40B4-BE49-F238E27FC236}">
                    <a16:creationId xmlns:a16="http://schemas.microsoft.com/office/drawing/2014/main" id="{4E5B3B0E-A327-74B3-68A4-A04E0A333B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035" y="4940489"/>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ine 19">
                <a:extLst>
                  <a:ext uri="{FF2B5EF4-FFF2-40B4-BE49-F238E27FC236}">
                    <a16:creationId xmlns:a16="http://schemas.microsoft.com/office/drawing/2014/main" id="{5E6CC084-897D-9F8C-BE88-7C7D357E21F8}"/>
                  </a:ext>
                </a:extLst>
              </p:cNvPr>
              <p:cNvSpPr>
                <a:spLocks noChangeShapeType="1"/>
              </p:cNvSpPr>
              <p:nvPr/>
            </p:nvSpPr>
            <p:spPr bwMode="auto">
              <a:xfrm flipH="1">
                <a:off x="926480" y="4972944"/>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41" name="TextBox 2">
                <a:extLst>
                  <a:ext uri="{FF2B5EF4-FFF2-40B4-BE49-F238E27FC236}">
                    <a16:creationId xmlns:a16="http://schemas.microsoft.com/office/drawing/2014/main" id="{1525628A-40A8-BBDC-D5B9-FCD15AADC90B}"/>
                  </a:ext>
                </a:extLst>
              </p:cNvPr>
              <p:cNvSpPr txBox="1">
                <a:spLocks noChangeArrowheads="1"/>
              </p:cNvSpPr>
              <p:nvPr/>
            </p:nvSpPr>
            <p:spPr bwMode="auto">
              <a:xfrm>
                <a:off x="267491" y="5747645"/>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17 ms</a:t>
                </a:r>
              </a:p>
            </p:txBody>
          </p:sp>
        </p:grpSp>
        <p:grpSp>
          <p:nvGrpSpPr>
            <p:cNvPr id="7" name="Group 6">
              <a:extLst>
                <a:ext uri="{FF2B5EF4-FFF2-40B4-BE49-F238E27FC236}">
                  <a16:creationId xmlns:a16="http://schemas.microsoft.com/office/drawing/2014/main" id="{0E097B38-62D4-770C-1955-A71658905C0D}"/>
                </a:ext>
              </a:extLst>
            </p:cNvPr>
            <p:cNvGrpSpPr/>
            <p:nvPr/>
          </p:nvGrpSpPr>
          <p:grpSpPr>
            <a:xfrm>
              <a:off x="2196690" y="4940489"/>
              <a:ext cx="886968" cy="1034920"/>
              <a:chOff x="2216235" y="4940489"/>
              <a:chExt cx="886968" cy="1034920"/>
            </a:xfrm>
          </p:grpSpPr>
          <p:pic>
            <p:nvPicPr>
              <p:cNvPr id="36" name="Picture 35">
                <a:extLst>
                  <a:ext uri="{FF2B5EF4-FFF2-40B4-BE49-F238E27FC236}">
                    <a16:creationId xmlns:a16="http://schemas.microsoft.com/office/drawing/2014/main" id="{6ADC0EFF-6AF9-503C-F155-029A247FFD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6235" y="4940489"/>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21">
                <a:extLst>
                  <a:ext uri="{FF2B5EF4-FFF2-40B4-BE49-F238E27FC236}">
                    <a16:creationId xmlns:a16="http://schemas.microsoft.com/office/drawing/2014/main" id="{D1D8CC2E-2F46-74C8-1D42-4CCF9C4C5AEC}"/>
                  </a:ext>
                </a:extLst>
              </p:cNvPr>
              <p:cNvSpPr>
                <a:spLocks noChangeShapeType="1"/>
              </p:cNvSpPr>
              <p:nvPr/>
            </p:nvSpPr>
            <p:spPr bwMode="auto">
              <a:xfrm flipH="1">
                <a:off x="2930257" y="4972944"/>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38" name="TextBox 23">
                <a:extLst>
                  <a:ext uri="{FF2B5EF4-FFF2-40B4-BE49-F238E27FC236}">
                    <a16:creationId xmlns:a16="http://schemas.microsoft.com/office/drawing/2014/main" id="{1D322A81-68B8-BB31-092C-FD2810CD9A1F}"/>
                  </a:ext>
                </a:extLst>
              </p:cNvPr>
              <p:cNvSpPr txBox="1">
                <a:spLocks noChangeArrowheads="1"/>
              </p:cNvSpPr>
              <p:nvPr/>
            </p:nvSpPr>
            <p:spPr bwMode="auto">
              <a:xfrm>
                <a:off x="2255746" y="5747645"/>
                <a:ext cx="759670"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13 ms</a:t>
                </a:r>
              </a:p>
            </p:txBody>
          </p:sp>
        </p:grpSp>
        <p:grpSp>
          <p:nvGrpSpPr>
            <p:cNvPr id="8" name="Group 7">
              <a:extLst>
                <a:ext uri="{FF2B5EF4-FFF2-40B4-BE49-F238E27FC236}">
                  <a16:creationId xmlns:a16="http://schemas.microsoft.com/office/drawing/2014/main" id="{0E7DF2E8-5955-2478-9728-7F082A5206C8}"/>
                </a:ext>
              </a:extLst>
            </p:cNvPr>
            <p:cNvGrpSpPr/>
            <p:nvPr/>
          </p:nvGrpSpPr>
          <p:grpSpPr>
            <a:xfrm>
              <a:off x="3104535" y="4940489"/>
              <a:ext cx="911973" cy="1034920"/>
              <a:chOff x="3181435" y="4940489"/>
              <a:chExt cx="911973" cy="1034920"/>
            </a:xfrm>
          </p:grpSpPr>
          <p:pic>
            <p:nvPicPr>
              <p:cNvPr id="33" name="Picture 32">
                <a:extLst>
                  <a:ext uri="{FF2B5EF4-FFF2-40B4-BE49-F238E27FC236}">
                    <a16:creationId xmlns:a16="http://schemas.microsoft.com/office/drawing/2014/main" id="{790923B4-F32A-131D-6C99-0A194494F1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1435" y="4940489"/>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2">
                <a:extLst>
                  <a:ext uri="{FF2B5EF4-FFF2-40B4-BE49-F238E27FC236}">
                    <a16:creationId xmlns:a16="http://schemas.microsoft.com/office/drawing/2014/main" id="{DF72C9E6-2979-0D09-6BDA-3B42ECD8DCDE}"/>
                  </a:ext>
                </a:extLst>
              </p:cNvPr>
              <p:cNvSpPr>
                <a:spLocks noChangeShapeType="1"/>
              </p:cNvSpPr>
              <p:nvPr/>
            </p:nvSpPr>
            <p:spPr bwMode="auto">
              <a:xfrm flipH="1">
                <a:off x="3923680" y="4972944"/>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35" name="TextBox 24">
                <a:extLst>
                  <a:ext uri="{FF2B5EF4-FFF2-40B4-BE49-F238E27FC236}">
                    <a16:creationId xmlns:a16="http://schemas.microsoft.com/office/drawing/2014/main" id="{8CAC15AB-7FBA-5B08-B813-319E07E86E0C}"/>
                  </a:ext>
                </a:extLst>
              </p:cNvPr>
              <p:cNvSpPr txBox="1">
                <a:spLocks noChangeArrowheads="1"/>
              </p:cNvSpPr>
              <p:nvPr/>
            </p:nvSpPr>
            <p:spPr bwMode="auto">
              <a:xfrm>
                <a:off x="3237880" y="5747645"/>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11 ms</a:t>
                </a:r>
              </a:p>
            </p:txBody>
          </p:sp>
        </p:grpSp>
        <p:grpSp>
          <p:nvGrpSpPr>
            <p:cNvPr id="9" name="Group 8">
              <a:extLst>
                <a:ext uri="{FF2B5EF4-FFF2-40B4-BE49-F238E27FC236}">
                  <a16:creationId xmlns:a16="http://schemas.microsoft.com/office/drawing/2014/main" id="{6321107C-7F6C-C3EF-09CD-A351EA3DD12D}"/>
                </a:ext>
              </a:extLst>
            </p:cNvPr>
            <p:cNvGrpSpPr/>
            <p:nvPr/>
          </p:nvGrpSpPr>
          <p:grpSpPr>
            <a:xfrm>
              <a:off x="4031430" y="4940489"/>
              <a:ext cx="886968" cy="1034920"/>
              <a:chOff x="4187557" y="4940489"/>
              <a:chExt cx="886968" cy="1034920"/>
            </a:xfrm>
          </p:grpSpPr>
          <p:pic>
            <p:nvPicPr>
              <p:cNvPr id="30" name="Picture 29">
                <a:extLst>
                  <a:ext uri="{FF2B5EF4-FFF2-40B4-BE49-F238E27FC236}">
                    <a16:creationId xmlns:a16="http://schemas.microsoft.com/office/drawing/2014/main" id="{261C08B5-02CD-50B1-6F67-B835888AE8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7557" y="4940489"/>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23">
                <a:extLst>
                  <a:ext uri="{FF2B5EF4-FFF2-40B4-BE49-F238E27FC236}">
                    <a16:creationId xmlns:a16="http://schemas.microsoft.com/office/drawing/2014/main" id="{579F3F22-7F6F-28F9-BB35-97D20EB74F94}"/>
                  </a:ext>
                </a:extLst>
              </p:cNvPr>
              <p:cNvSpPr>
                <a:spLocks noChangeShapeType="1"/>
              </p:cNvSpPr>
              <p:nvPr/>
            </p:nvSpPr>
            <p:spPr bwMode="auto">
              <a:xfrm flipH="1">
                <a:off x="4894524" y="4972944"/>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32" name="TextBox 25">
                <a:extLst>
                  <a:ext uri="{FF2B5EF4-FFF2-40B4-BE49-F238E27FC236}">
                    <a16:creationId xmlns:a16="http://schemas.microsoft.com/office/drawing/2014/main" id="{B410EFA3-918F-5E56-9FB1-987446886462}"/>
                  </a:ext>
                </a:extLst>
              </p:cNvPr>
              <p:cNvSpPr txBox="1">
                <a:spLocks noChangeArrowheads="1"/>
              </p:cNvSpPr>
              <p:nvPr/>
            </p:nvSpPr>
            <p:spPr bwMode="auto">
              <a:xfrm>
                <a:off x="4187557" y="5747645"/>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9 ms</a:t>
                </a:r>
              </a:p>
            </p:txBody>
          </p:sp>
        </p:grpSp>
        <p:grpSp>
          <p:nvGrpSpPr>
            <p:cNvPr id="10" name="Group 9">
              <a:extLst>
                <a:ext uri="{FF2B5EF4-FFF2-40B4-BE49-F238E27FC236}">
                  <a16:creationId xmlns:a16="http://schemas.microsoft.com/office/drawing/2014/main" id="{8236DB82-C7E7-0F32-86DC-8929D369502C}"/>
                </a:ext>
              </a:extLst>
            </p:cNvPr>
            <p:cNvGrpSpPr/>
            <p:nvPr/>
          </p:nvGrpSpPr>
          <p:grpSpPr>
            <a:xfrm>
              <a:off x="1288845" y="4940489"/>
              <a:ext cx="886968" cy="1034920"/>
              <a:chOff x="1224224" y="4940489"/>
              <a:chExt cx="886968" cy="1034920"/>
            </a:xfrm>
          </p:grpSpPr>
          <p:pic>
            <p:nvPicPr>
              <p:cNvPr id="27" name="Picture 26">
                <a:extLst>
                  <a:ext uri="{FF2B5EF4-FFF2-40B4-BE49-F238E27FC236}">
                    <a16:creationId xmlns:a16="http://schemas.microsoft.com/office/drawing/2014/main" id="{2881B525-1261-38AD-6856-7DBCF22024B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24224" y="4940489"/>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20">
                <a:extLst>
                  <a:ext uri="{FF2B5EF4-FFF2-40B4-BE49-F238E27FC236}">
                    <a16:creationId xmlns:a16="http://schemas.microsoft.com/office/drawing/2014/main" id="{C9A7D16F-B9A7-7568-4A51-B807F884F273}"/>
                  </a:ext>
                </a:extLst>
              </p:cNvPr>
              <p:cNvSpPr>
                <a:spLocks noChangeShapeType="1"/>
              </p:cNvSpPr>
              <p:nvPr/>
            </p:nvSpPr>
            <p:spPr bwMode="auto">
              <a:xfrm flipH="1">
                <a:off x="1936835" y="4972944"/>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29" name="TextBox 26">
                <a:extLst>
                  <a:ext uri="{FF2B5EF4-FFF2-40B4-BE49-F238E27FC236}">
                    <a16:creationId xmlns:a16="http://schemas.microsoft.com/office/drawing/2014/main" id="{6322E8E2-34D2-CBE5-5276-BDF24C8C132B}"/>
                  </a:ext>
                </a:extLst>
              </p:cNvPr>
              <p:cNvSpPr txBox="1">
                <a:spLocks noChangeArrowheads="1"/>
              </p:cNvSpPr>
              <p:nvPr/>
            </p:nvSpPr>
            <p:spPr bwMode="auto">
              <a:xfrm>
                <a:off x="1229868" y="5747645"/>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15 ms</a:t>
                </a:r>
              </a:p>
            </p:txBody>
          </p:sp>
        </p:grpSp>
        <p:grpSp>
          <p:nvGrpSpPr>
            <p:cNvPr id="11" name="Group 10">
              <a:extLst>
                <a:ext uri="{FF2B5EF4-FFF2-40B4-BE49-F238E27FC236}">
                  <a16:creationId xmlns:a16="http://schemas.microsoft.com/office/drawing/2014/main" id="{F89FDC5C-49E7-0740-6F7E-F72C480B8EDB}"/>
                </a:ext>
              </a:extLst>
            </p:cNvPr>
            <p:cNvGrpSpPr/>
            <p:nvPr/>
          </p:nvGrpSpPr>
          <p:grpSpPr>
            <a:xfrm>
              <a:off x="7662813" y="4940489"/>
              <a:ext cx="909150" cy="1034920"/>
              <a:chOff x="8082223" y="4949044"/>
              <a:chExt cx="909150" cy="1034920"/>
            </a:xfrm>
          </p:grpSpPr>
          <p:pic>
            <p:nvPicPr>
              <p:cNvPr id="24" name="Picture 23">
                <a:extLst>
                  <a:ext uri="{FF2B5EF4-FFF2-40B4-BE49-F238E27FC236}">
                    <a16:creationId xmlns:a16="http://schemas.microsoft.com/office/drawing/2014/main" id="{740FB557-F312-870B-67A3-5B07B287526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82223" y="4949044"/>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27">
                <a:extLst>
                  <a:ext uri="{FF2B5EF4-FFF2-40B4-BE49-F238E27FC236}">
                    <a16:creationId xmlns:a16="http://schemas.microsoft.com/office/drawing/2014/main" id="{F91272A0-4FF6-EDE0-C5E7-4B8E6DAB3E66}"/>
                  </a:ext>
                </a:extLst>
              </p:cNvPr>
              <p:cNvSpPr>
                <a:spLocks noChangeShapeType="1"/>
              </p:cNvSpPr>
              <p:nvPr/>
            </p:nvSpPr>
            <p:spPr bwMode="auto">
              <a:xfrm flipH="1">
                <a:off x="8821645" y="4995611"/>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26" name="TextBox 27">
                <a:extLst>
                  <a:ext uri="{FF2B5EF4-FFF2-40B4-BE49-F238E27FC236}">
                    <a16:creationId xmlns:a16="http://schemas.microsoft.com/office/drawing/2014/main" id="{3E1E532B-6C29-81D3-454E-FB256C2DDCD9}"/>
                  </a:ext>
                </a:extLst>
              </p:cNvPr>
              <p:cNvSpPr txBox="1">
                <a:spLocks noChangeArrowheads="1"/>
              </p:cNvSpPr>
              <p:nvPr/>
            </p:nvSpPr>
            <p:spPr bwMode="auto">
              <a:xfrm>
                <a:off x="8123145" y="5756200"/>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5 ms</a:t>
                </a:r>
              </a:p>
            </p:txBody>
          </p:sp>
        </p:grpSp>
        <p:grpSp>
          <p:nvGrpSpPr>
            <p:cNvPr id="12" name="Group 11">
              <a:extLst>
                <a:ext uri="{FF2B5EF4-FFF2-40B4-BE49-F238E27FC236}">
                  <a16:creationId xmlns:a16="http://schemas.microsoft.com/office/drawing/2014/main" id="{1D5E4450-FF56-9855-AF33-8FD10251FC4E}"/>
                </a:ext>
              </a:extLst>
            </p:cNvPr>
            <p:cNvGrpSpPr/>
            <p:nvPr/>
          </p:nvGrpSpPr>
          <p:grpSpPr>
            <a:xfrm>
              <a:off x="6754965" y="4940489"/>
              <a:ext cx="886968" cy="1034920"/>
              <a:chOff x="7114201" y="4949044"/>
              <a:chExt cx="886968" cy="1034920"/>
            </a:xfrm>
          </p:grpSpPr>
          <p:pic>
            <p:nvPicPr>
              <p:cNvPr id="21" name="Picture 20">
                <a:extLst>
                  <a:ext uri="{FF2B5EF4-FFF2-40B4-BE49-F238E27FC236}">
                    <a16:creationId xmlns:a16="http://schemas.microsoft.com/office/drawing/2014/main" id="{E6ED383D-C484-B22D-9AB0-58DE6DD3761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14201" y="4949044"/>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26">
                <a:extLst>
                  <a:ext uri="{FF2B5EF4-FFF2-40B4-BE49-F238E27FC236}">
                    <a16:creationId xmlns:a16="http://schemas.microsoft.com/office/drawing/2014/main" id="{1B37D55B-A32A-70F5-31F3-EF69C73617AC}"/>
                  </a:ext>
                </a:extLst>
              </p:cNvPr>
              <p:cNvSpPr>
                <a:spLocks noChangeShapeType="1"/>
              </p:cNvSpPr>
              <p:nvPr/>
            </p:nvSpPr>
            <p:spPr bwMode="auto">
              <a:xfrm flipH="1">
                <a:off x="7829634" y="4995611"/>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23" name="TextBox 28">
                <a:extLst>
                  <a:ext uri="{FF2B5EF4-FFF2-40B4-BE49-F238E27FC236}">
                    <a16:creationId xmlns:a16="http://schemas.microsoft.com/office/drawing/2014/main" id="{D46737B5-A3E5-2203-386A-CCDC0233548E}"/>
                  </a:ext>
                </a:extLst>
              </p:cNvPr>
              <p:cNvSpPr txBox="1">
                <a:spLocks noChangeArrowheads="1"/>
              </p:cNvSpPr>
              <p:nvPr/>
            </p:nvSpPr>
            <p:spPr bwMode="auto">
              <a:xfrm>
                <a:off x="7157945" y="5756200"/>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6 ms</a:t>
                </a:r>
              </a:p>
            </p:txBody>
          </p:sp>
        </p:grpSp>
        <p:grpSp>
          <p:nvGrpSpPr>
            <p:cNvPr id="13" name="Group 12">
              <a:extLst>
                <a:ext uri="{FF2B5EF4-FFF2-40B4-BE49-F238E27FC236}">
                  <a16:creationId xmlns:a16="http://schemas.microsoft.com/office/drawing/2014/main" id="{4A4C9B21-3EAD-9A08-B02A-B6037F633DDC}"/>
                </a:ext>
              </a:extLst>
            </p:cNvPr>
            <p:cNvGrpSpPr/>
            <p:nvPr/>
          </p:nvGrpSpPr>
          <p:grpSpPr>
            <a:xfrm>
              <a:off x="5847120" y="4940489"/>
              <a:ext cx="886968" cy="1034920"/>
              <a:chOff x="6160290" y="4949044"/>
              <a:chExt cx="886968" cy="1034920"/>
            </a:xfrm>
          </p:grpSpPr>
          <p:pic>
            <p:nvPicPr>
              <p:cNvPr id="18" name="Picture 17">
                <a:extLst>
                  <a:ext uri="{FF2B5EF4-FFF2-40B4-BE49-F238E27FC236}">
                    <a16:creationId xmlns:a16="http://schemas.microsoft.com/office/drawing/2014/main" id="{53C26C0F-5D3D-64FA-8BF2-3F6B8C5D2DA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60290" y="4949044"/>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25">
                <a:extLst>
                  <a:ext uri="{FF2B5EF4-FFF2-40B4-BE49-F238E27FC236}">
                    <a16:creationId xmlns:a16="http://schemas.microsoft.com/office/drawing/2014/main" id="{21E56747-B142-0D47-BE19-A22F50D8BD7B}"/>
                  </a:ext>
                </a:extLst>
              </p:cNvPr>
              <p:cNvSpPr>
                <a:spLocks noChangeShapeType="1"/>
              </p:cNvSpPr>
              <p:nvPr/>
            </p:nvSpPr>
            <p:spPr bwMode="auto">
              <a:xfrm flipH="1">
                <a:off x="6824923" y="4995611"/>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20" name="TextBox 29">
                <a:extLst>
                  <a:ext uri="{FF2B5EF4-FFF2-40B4-BE49-F238E27FC236}">
                    <a16:creationId xmlns:a16="http://schemas.microsoft.com/office/drawing/2014/main" id="{6F1342F4-1083-ACA1-DE5E-D2220F459288}"/>
                  </a:ext>
                </a:extLst>
              </p:cNvPr>
              <p:cNvSpPr txBox="1">
                <a:spLocks noChangeArrowheads="1"/>
              </p:cNvSpPr>
              <p:nvPr/>
            </p:nvSpPr>
            <p:spPr bwMode="auto">
              <a:xfrm>
                <a:off x="6230846" y="5756200"/>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7 ms</a:t>
                </a:r>
              </a:p>
            </p:txBody>
          </p:sp>
        </p:grpSp>
        <p:grpSp>
          <p:nvGrpSpPr>
            <p:cNvPr id="14" name="Group 13">
              <a:extLst>
                <a:ext uri="{FF2B5EF4-FFF2-40B4-BE49-F238E27FC236}">
                  <a16:creationId xmlns:a16="http://schemas.microsoft.com/office/drawing/2014/main" id="{55F2A587-D532-97BB-A5DA-BD891F1CB88D}"/>
                </a:ext>
              </a:extLst>
            </p:cNvPr>
            <p:cNvGrpSpPr/>
            <p:nvPr/>
          </p:nvGrpSpPr>
          <p:grpSpPr>
            <a:xfrm>
              <a:off x="4939275" y="4940489"/>
              <a:ext cx="886968" cy="1034920"/>
              <a:chOff x="5175334" y="4949044"/>
              <a:chExt cx="886968" cy="1034920"/>
            </a:xfrm>
          </p:grpSpPr>
          <p:pic>
            <p:nvPicPr>
              <p:cNvPr id="15" name="Picture 14">
                <a:extLst>
                  <a:ext uri="{FF2B5EF4-FFF2-40B4-BE49-F238E27FC236}">
                    <a16:creationId xmlns:a16="http://schemas.microsoft.com/office/drawing/2014/main" id="{CDFD3AE3-3185-425A-A357-07600738EFC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175334" y="4949044"/>
                <a:ext cx="886968" cy="7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24">
                <a:extLst>
                  <a:ext uri="{FF2B5EF4-FFF2-40B4-BE49-F238E27FC236}">
                    <a16:creationId xmlns:a16="http://schemas.microsoft.com/office/drawing/2014/main" id="{3B877651-8130-6935-EC3A-190D134E0B08}"/>
                  </a:ext>
                </a:extLst>
              </p:cNvPr>
              <p:cNvSpPr>
                <a:spLocks noChangeShapeType="1"/>
              </p:cNvSpPr>
              <p:nvPr/>
            </p:nvSpPr>
            <p:spPr bwMode="auto">
              <a:xfrm flipH="1">
                <a:off x="5820212" y="4995611"/>
                <a:ext cx="169728" cy="158044"/>
              </a:xfrm>
              <a:prstGeom prst="line">
                <a:avLst/>
              </a:prstGeom>
              <a:noFill/>
              <a:ln w="381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Arial" panose="020B0604020202020204"/>
                  <a:sym typeface="Helvetica Neue"/>
                </a:endParaRPr>
              </a:p>
            </p:txBody>
          </p:sp>
          <p:sp>
            <p:nvSpPr>
              <p:cNvPr id="17" name="TextBox 30">
                <a:extLst>
                  <a:ext uri="{FF2B5EF4-FFF2-40B4-BE49-F238E27FC236}">
                    <a16:creationId xmlns:a16="http://schemas.microsoft.com/office/drawing/2014/main" id="{7555CD6B-2EEE-040D-EA45-C653BAB6B601}"/>
                  </a:ext>
                </a:extLst>
              </p:cNvPr>
              <p:cNvSpPr txBox="1">
                <a:spLocks noChangeArrowheads="1"/>
              </p:cNvSpPr>
              <p:nvPr/>
            </p:nvSpPr>
            <p:spPr bwMode="auto">
              <a:xfrm>
                <a:off x="5175335" y="5756200"/>
                <a:ext cx="758302" cy="22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CA" sz="1400" b="1" i="0" u="none" strike="noStrike" kern="0" cap="none" spc="0" normalizeH="0" baseline="0" noProof="0">
                    <a:ln>
                      <a:noFill/>
                    </a:ln>
                    <a:solidFill>
                      <a:srgbClr val="000000"/>
                    </a:solidFill>
                    <a:effectLst/>
                    <a:uLnTx/>
                    <a:uFillTx/>
                    <a:latin typeface="Verdana Pro Light"/>
                    <a:sym typeface="Helvetica Neue"/>
                  </a:rPr>
                  <a:t>8 ms</a:t>
                </a:r>
              </a:p>
            </p:txBody>
          </p:sp>
        </p:grpSp>
      </p:grpSp>
      <p:cxnSp>
        <p:nvCxnSpPr>
          <p:cNvPr id="42" name="Straight Arrow Connector 41">
            <a:extLst>
              <a:ext uri="{FF2B5EF4-FFF2-40B4-BE49-F238E27FC236}">
                <a16:creationId xmlns:a16="http://schemas.microsoft.com/office/drawing/2014/main" id="{D15F9522-5DFE-9C9A-A265-28EF9B93A0E2}"/>
              </a:ext>
            </a:extLst>
          </p:cNvPr>
          <p:cNvCxnSpPr>
            <a:cxnSpLocks/>
          </p:cNvCxnSpPr>
          <p:nvPr/>
        </p:nvCxnSpPr>
        <p:spPr>
          <a:xfrm>
            <a:off x="1058798" y="4824745"/>
            <a:ext cx="10293628" cy="0"/>
          </a:xfrm>
          <a:prstGeom prst="straightConnector1">
            <a:avLst/>
          </a:prstGeom>
          <a:noFill/>
          <a:ln w="50800" cap="flat" cmpd="sng" algn="ctr">
            <a:solidFill>
              <a:srgbClr val="E06187"/>
            </a:solidFill>
            <a:prstDash val="solid"/>
            <a:miter lim="800000"/>
            <a:tailEnd type="stealth" w="lg" len="med"/>
          </a:ln>
          <a:effectLst/>
        </p:spPr>
      </p:cxnSp>
      <p:sp>
        <p:nvSpPr>
          <p:cNvPr id="43" name="Rectangle 42">
            <a:extLst>
              <a:ext uri="{FF2B5EF4-FFF2-40B4-BE49-F238E27FC236}">
                <a16:creationId xmlns:a16="http://schemas.microsoft.com/office/drawing/2014/main" id="{11E06CA9-DD8D-686A-126D-E12BCEFC0BDA}"/>
              </a:ext>
            </a:extLst>
          </p:cNvPr>
          <p:cNvSpPr/>
          <p:nvPr/>
        </p:nvSpPr>
        <p:spPr>
          <a:xfrm>
            <a:off x="1626090" y="4748706"/>
            <a:ext cx="8984610" cy="387798"/>
          </a:xfrm>
          <a:prstGeom prst="rect">
            <a:avLst/>
          </a:prstGeom>
          <a:solidFill>
            <a:srgbClr val="FFFFFF"/>
          </a:solidFill>
        </p:spPr>
        <p:txBody>
          <a:bodyPr wrap="square" lIns="0" tIns="0" rIns="0" bIns="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defRPr/>
            </a:pPr>
            <a:r>
              <a:rPr lang="en-US" sz="1400" b="1" kern="0" dirty="0">
                <a:solidFill>
                  <a:srgbClr val="B90066"/>
                </a:solidFill>
                <a:latin typeface="Verdana Pro Light"/>
              </a:rPr>
              <a:t>Soldan </a:t>
            </a:r>
            <a:r>
              <a:rPr lang="en-US" sz="1400" b="1" kern="0" dirty="0" err="1">
                <a:solidFill>
                  <a:srgbClr val="B90066"/>
                </a:solidFill>
                <a:latin typeface="Verdana Pro Light"/>
              </a:rPr>
              <a:t>sağa</a:t>
            </a:r>
            <a:r>
              <a:rPr lang="en-US" sz="1400" b="1" kern="0" dirty="0">
                <a:solidFill>
                  <a:srgbClr val="B90066"/>
                </a:solidFill>
                <a:latin typeface="Verdana Pro Light"/>
              </a:rPr>
              <a:t> </a:t>
            </a:r>
            <a:r>
              <a:rPr lang="en-US" sz="1400" b="1" kern="0" dirty="0" err="1">
                <a:solidFill>
                  <a:srgbClr val="B90066"/>
                </a:solidFill>
                <a:latin typeface="Verdana Pro Light"/>
              </a:rPr>
              <a:t>doğru</a:t>
            </a:r>
            <a:r>
              <a:rPr lang="en-US" sz="1400" b="1" kern="0" dirty="0">
                <a:solidFill>
                  <a:srgbClr val="B90066"/>
                </a:solidFill>
                <a:latin typeface="Verdana Pro Light"/>
              </a:rPr>
              <a:t> </a:t>
            </a:r>
            <a:r>
              <a:rPr lang="en-US" sz="1400" b="1" kern="0" dirty="0" err="1">
                <a:solidFill>
                  <a:srgbClr val="B90066"/>
                </a:solidFill>
                <a:latin typeface="Verdana Pro Light"/>
              </a:rPr>
              <a:t>hareket</a:t>
            </a:r>
            <a:r>
              <a:rPr lang="en-US" sz="1400" b="1" kern="0" dirty="0">
                <a:solidFill>
                  <a:srgbClr val="B90066"/>
                </a:solidFill>
                <a:latin typeface="Verdana Pro Light"/>
              </a:rPr>
              <a:t> </a:t>
            </a:r>
            <a:r>
              <a:rPr lang="en-US" sz="1400" b="1" kern="0" dirty="0" err="1">
                <a:solidFill>
                  <a:srgbClr val="B90066"/>
                </a:solidFill>
                <a:latin typeface="Verdana Pro Light"/>
              </a:rPr>
              <a:t>eden</a:t>
            </a:r>
            <a:r>
              <a:rPr lang="en-US" sz="1400" b="1" kern="0" dirty="0">
                <a:solidFill>
                  <a:srgbClr val="B90066"/>
                </a:solidFill>
                <a:latin typeface="Verdana Pro Light"/>
              </a:rPr>
              <a:t> her </a:t>
            </a:r>
            <a:r>
              <a:rPr lang="en-US" sz="1400" b="1" kern="0" dirty="0" err="1">
                <a:solidFill>
                  <a:srgbClr val="B90066"/>
                </a:solidFill>
                <a:latin typeface="Verdana Pro Light"/>
              </a:rPr>
              <a:t>görüntü</a:t>
            </a:r>
            <a:r>
              <a:rPr lang="en-US" sz="1400" b="1" kern="0" dirty="0">
                <a:solidFill>
                  <a:srgbClr val="B90066"/>
                </a:solidFill>
                <a:latin typeface="Verdana Pro Light"/>
              </a:rPr>
              <a:t>, </a:t>
            </a:r>
            <a:r>
              <a:rPr lang="en-US" sz="1400" b="1" kern="0" dirty="0" err="1">
                <a:solidFill>
                  <a:srgbClr val="B90066"/>
                </a:solidFill>
                <a:latin typeface="Verdana Pro Light"/>
              </a:rPr>
              <a:t>daha</a:t>
            </a:r>
            <a:r>
              <a:rPr lang="en-US" sz="1400" b="1" kern="0" dirty="0">
                <a:solidFill>
                  <a:srgbClr val="B90066"/>
                </a:solidFill>
                <a:latin typeface="Verdana Pro Light"/>
              </a:rPr>
              <a:t> </a:t>
            </a:r>
            <a:r>
              <a:rPr lang="en-US" sz="1400" b="1" kern="0" dirty="0" err="1">
                <a:solidFill>
                  <a:srgbClr val="B90066"/>
                </a:solidFill>
                <a:latin typeface="Verdana Pro Light"/>
              </a:rPr>
              <a:t>yüksek</a:t>
            </a:r>
            <a:r>
              <a:rPr lang="en-US" sz="1400" b="1" kern="0" dirty="0">
                <a:solidFill>
                  <a:srgbClr val="B90066"/>
                </a:solidFill>
                <a:latin typeface="Verdana Pro Light"/>
              </a:rPr>
              <a:t> </a:t>
            </a:r>
            <a:r>
              <a:rPr lang="en-US" sz="1400" b="1" kern="0" dirty="0" err="1">
                <a:solidFill>
                  <a:srgbClr val="B90066"/>
                </a:solidFill>
                <a:latin typeface="Verdana Pro Light"/>
              </a:rPr>
              <a:t>demir</a:t>
            </a:r>
            <a:r>
              <a:rPr lang="en-US" sz="1400" b="1" kern="0" dirty="0">
                <a:solidFill>
                  <a:srgbClr val="B90066"/>
                </a:solidFill>
                <a:latin typeface="Verdana Pro Light"/>
              </a:rPr>
              <a:t> </a:t>
            </a:r>
            <a:r>
              <a:rPr lang="en-US" sz="1400" b="1" kern="0" dirty="0" err="1">
                <a:solidFill>
                  <a:srgbClr val="B90066"/>
                </a:solidFill>
                <a:latin typeface="Verdana Pro Light"/>
              </a:rPr>
              <a:t>yükünü</a:t>
            </a:r>
            <a:r>
              <a:rPr lang="en-US" sz="1400" b="1" kern="0" dirty="0">
                <a:solidFill>
                  <a:srgbClr val="B90066"/>
                </a:solidFill>
                <a:latin typeface="Verdana Pro Light"/>
              </a:rPr>
              <a:t> </a:t>
            </a:r>
            <a:r>
              <a:rPr lang="en-US" sz="1400" b="1" kern="0" dirty="0" err="1">
                <a:solidFill>
                  <a:srgbClr val="B90066"/>
                </a:solidFill>
                <a:latin typeface="Verdana Pro Light"/>
              </a:rPr>
              <a:t>gösteren</a:t>
            </a:r>
            <a:r>
              <a:rPr lang="en-US" sz="1400" b="1" kern="0" dirty="0">
                <a:solidFill>
                  <a:srgbClr val="B90066"/>
                </a:solidFill>
                <a:latin typeface="Verdana Pro Light"/>
              </a:rPr>
              <a:t> </a:t>
            </a:r>
            <a:r>
              <a:rPr lang="en-US" sz="1400" b="1" kern="0" dirty="0" err="1">
                <a:solidFill>
                  <a:srgbClr val="B90066"/>
                </a:solidFill>
                <a:latin typeface="Verdana Pro Light"/>
              </a:rPr>
              <a:t>daha</a:t>
            </a:r>
            <a:r>
              <a:rPr lang="en-US" sz="1400" b="1" kern="0" dirty="0">
                <a:solidFill>
                  <a:srgbClr val="B90066"/>
                </a:solidFill>
                <a:latin typeface="Verdana Pro Light"/>
              </a:rPr>
              <a:t> </a:t>
            </a:r>
            <a:r>
              <a:rPr lang="en-US" sz="1400" b="1" kern="0" dirty="0" err="1">
                <a:solidFill>
                  <a:srgbClr val="B90066"/>
                </a:solidFill>
                <a:latin typeface="Verdana Pro Light"/>
              </a:rPr>
              <a:t>kısa</a:t>
            </a:r>
            <a:r>
              <a:rPr lang="en-US" sz="1400" b="1" kern="0" dirty="0">
                <a:solidFill>
                  <a:srgbClr val="B90066"/>
                </a:solidFill>
                <a:latin typeface="Verdana Pro Light"/>
              </a:rPr>
              <a:t> </a:t>
            </a:r>
            <a:r>
              <a:rPr lang="en-US" sz="1400" b="1" kern="0" dirty="0" err="1">
                <a:solidFill>
                  <a:srgbClr val="B90066"/>
                </a:solidFill>
                <a:latin typeface="Verdana Pro Light"/>
              </a:rPr>
              <a:t>bir</a:t>
            </a:r>
            <a:r>
              <a:rPr lang="en-US" sz="1400" b="1" kern="0" dirty="0">
                <a:solidFill>
                  <a:srgbClr val="B90066"/>
                </a:solidFill>
                <a:latin typeface="Verdana Pro Light"/>
              </a:rPr>
              <a:t> T2* </a:t>
            </a:r>
            <a:r>
              <a:rPr lang="en-US" sz="1400" b="1" kern="0" dirty="0" err="1">
                <a:solidFill>
                  <a:srgbClr val="B90066"/>
                </a:solidFill>
                <a:latin typeface="Verdana Pro Light"/>
              </a:rPr>
              <a:t>değerini</a:t>
            </a:r>
            <a:r>
              <a:rPr lang="en-US" sz="1400" b="1" kern="0" dirty="0">
                <a:solidFill>
                  <a:srgbClr val="B90066"/>
                </a:solidFill>
                <a:latin typeface="Verdana Pro Light"/>
              </a:rPr>
              <a:t> </a:t>
            </a:r>
            <a:r>
              <a:rPr lang="en-US" sz="1400" b="1" kern="0" dirty="0" err="1">
                <a:solidFill>
                  <a:srgbClr val="B90066"/>
                </a:solidFill>
                <a:latin typeface="Verdana Pro Light"/>
              </a:rPr>
              <a:t>temsil</a:t>
            </a:r>
            <a:r>
              <a:rPr lang="en-US" sz="1400" b="1" kern="0" dirty="0">
                <a:solidFill>
                  <a:srgbClr val="B90066"/>
                </a:solidFill>
                <a:latin typeface="Verdana Pro Light"/>
              </a:rPr>
              <a:t> </a:t>
            </a:r>
            <a:r>
              <a:rPr lang="en-US" sz="1400" b="1" kern="0" dirty="0" err="1">
                <a:solidFill>
                  <a:srgbClr val="B90066"/>
                </a:solidFill>
                <a:latin typeface="Verdana Pro Light"/>
              </a:rPr>
              <a:t>eder</a:t>
            </a:r>
            <a:r>
              <a:rPr lang="tr-TR" sz="1400" b="1" kern="0" dirty="0">
                <a:solidFill>
                  <a:srgbClr val="B90066"/>
                </a:solidFill>
                <a:latin typeface="Verdana Pro Light"/>
              </a:rPr>
              <a:t> </a:t>
            </a:r>
            <a:r>
              <a:rPr lang="en-US" sz="1400" b="1" kern="0" dirty="0">
                <a:solidFill>
                  <a:srgbClr val="B90066"/>
                </a:solidFill>
                <a:latin typeface="Verdana Pro Light"/>
              </a:rPr>
              <a:t>(</a:t>
            </a:r>
            <a:r>
              <a:rPr lang="en-US" sz="1400" b="1" kern="0" dirty="0" err="1">
                <a:solidFill>
                  <a:srgbClr val="B90066"/>
                </a:solidFill>
                <a:latin typeface="Verdana Pro Light"/>
              </a:rPr>
              <a:t>kalp</a:t>
            </a:r>
            <a:r>
              <a:rPr lang="en-US" sz="1400" b="1" kern="0" dirty="0">
                <a:solidFill>
                  <a:srgbClr val="B90066"/>
                </a:solidFill>
                <a:latin typeface="Verdana Pro Light"/>
              </a:rPr>
              <a:t> </a:t>
            </a:r>
            <a:r>
              <a:rPr lang="en-US" sz="1400" b="1" kern="0" dirty="0" err="1">
                <a:solidFill>
                  <a:srgbClr val="B90066"/>
                </a:solidFill>
                <a:latin typeface="Verdana Pro Light"/>
              </a:rPr>
              <a:t>daha</a:t>
            </a:r>
            <a:r>
              <a:rPr lang="en-US" sz="1400" b="1" kern="0" dirty="0">
                <a:solidFill>
                  <a:srgbClr val="B90066"/>
                </a:solidFill>
                <a:latin typeface="Verdana Pro Light"/>
              </a:rPr>
              <a:t> </a:t>
            </a:r>
            <a:r>
              <a:rPr lang="en-US" sz="1400" b="1" kern="0" dirty="0" err="1">
                <a:solidFill>
                  <a:srgbClr val="B90066"/>
                </a:solidFill>
                <a:latin typeface="Verdana Pro Light"/>
              </a:rPr>
              <a:t>koyu</a:t>
            </a:r>
            <a:r>
              <a:rPr lang="en-US" sz="1400" b="1" kern="0" dirty="0">
                <a:solidFill>
                  <a:srgbClr val="B90066"/>
                </a:solidFill>
                <a:latin typeface="Verdana Pro Light"/>
              </a:rPr>
              <a:t> </a:t>
            </a:r>
            <a:r>
              <a:rPr lang="en-US" sz="1400" b="1" kern="0" dirty="0" err="1">
                <a:solidFill>
                  <a:srgbClr val="B90066"/>
                </a:solidFill>
                <a:latin typeface="Verdana Pro Light"/>
              </a:rPr>
              <a:t>görünüyor</a:t>
            </a:r>
            <a:r>
              <a:rPr lang="en-US" sz="1400" b="1" kern="0" dirty="0">
                <a:solidFill>
                  <a:srgbClr val="B90066"/>
                </a:solidFill>
                <a:latin typeface="Verdana Pro Light"/>
              </a:rPr>
              <a:t>)</a:t>
            </a:r>
          </a:p>
        </p:txBody>
      </p:sp>
    </p:spTree>
    <p:extLst>
      <p:ext uri="{BB962C8B-B14F-4D97-AF65-F5344CB8AC3E}">
        <p14:creationId xmlns:p14="http://schemas.microsoft.com/office/powerpoint/2010/main" val="323492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AAABEA0-0D67-A75B-2947-B94CF800EEE6}"/>
              </a:ext>
            </a:extLst>
          </p:cNvPr>
          <p:cNvSpPr txBox="1">
            <a:spLocks/>
          </p:cNvSpPr>
          <p:nvPr/>
        </p:nvSpPr>
        <p:spPr>
          <a:xfrm>
            <a:off x="752828" y="827901"/>
            <a:ext cx="10659710" cy="461665"/>
          </a:xfrm>
          <a:prstGeom prst="rect">
            <a:avLst/>
          </a:prstGeom>
        </p:spPr>
        <p:txBody>
          <a:bodyPr vert="horz" lIns="91440" tIns="45720" rIns="91440" bIns="45720" rtlCol="0">
            <a:normAutofit fontScale="85000" lnSpcReduction="1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000000"/>
                </a:solidFill>
                <a:effectLst/>
                <a:uLnTx/>
                <a:uFillTx/>
                <a:latin typeface="Verdana Pro Light"/>
                <a:sym typeface="Helvetica Neue"/>
              </a:rPr>
              <a:t>Kardiyak T2* MR Bulguları Hastaların Gelecek Yıldaki Kardiyak Riskini Tahmin Edebilir</a:t>
            </a:r>
          </a:p>
        </p:txBody>
      </p:sp>
      <p:sp>
        <p:nvSpPr>
          <p:cNvPr id="3" name="Segnaposto testo 5">
            <a:extLst>
              <a:ext uri="{FF2B5EF4-FFF2-40B4-BE49-F238E27FC236}">
                <a16:creationId xmlns:a16="http://schemas.microsoft.com/office/drawing/2014/main" id="{4DECEA24-2B1F-661A-E001-EB080B3C4617}"/>
              </a:ext>
            </a:extLst>
          </p:cNvPr>
          <p:cNvSpPr txBox="1">
            <a:spLocks/>
          </p:cNvSpPr>
          <p:nvPr/>
        </p:nvSpPr>
        <p:spPr>
          <a:xfrm>
            <a:off x="1287435" y="1690136"/>
            <a:ext cx="9431258" cy="27699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b="1" kern="0" dirty="0">
                <a:solidFill>
                  <a:srgbClr val="464E7E"/>
                </a:solidFill>
                <a:latin typeface="Trebuchet MS" panose="020B0603020202020204"/>
              </a:rPr>
              <a:t>T2*: </a:t>
            </a:r>
            <a:r>
              <a:rPr lang="tr-TR" b="1" kern="0" dirty="0">
                <a:solidFill>
                  <a:srgbClr val="464E7E"/>
                </a:solidFill>
                <a:latin typeface="Trebuchet MS" panose="020B0603020202020204"/>
              </a:rPr>
              <a:t>düşük değer, yüksek demir birikimine işaret eder</a:t>
            </a:r>
            <a:endParaRPr lang="en-US" b="1" kern="0" dirty="0">
              <a:solidFill>
                <a:srgbClr val="464E7E"/>
              </a:solidFill>
              <a:latin typeface="Trebuchet MS" panose="020B0603020202020204"/>
            </a:endParaRPr>
          </a:p>
        </p:txBody>
      </p:sp>
      <p:sp>
        <p:nvSpPr>
          <p:cNvPr id="4" name="CasellaDiTesto 3">
            <a:extLst>
              <a:ext uri="{FF2B5EF4-FFF2-40B4-BE49-F238E27FC236}">
                <a16:creationId xmlns:a16="http://schemas.microsoft.com/office/drawing/2014/main" id="{44C3C470-001B-A98A-2579-0C6C2952B001}"/>
              </a:ext>
            </a:extLst>
          </p:cNvPr>
          <p:cNvSpPr txBox="1"/>
          <p:nvPr/>
        </p:nvSpPr>
        <p:spPr>
          <a:xfrm>
            <a:off x="855840" y="6317540"/>
            <a:ext cx="9431338" cy="246221"/>
          </a:xfrm>
          <a:prstGeom prst="rect">
            <a:avLst/>
          </a:prstGeom>
          <a:noFill/>
        </p:spPr>
        <p:txBody>
          <a:bodyPr wrap="square" lIns="0" tIns="0" rIns="0" bIns="0" rtlCol="0" anchor="b" anchorCtr="0">
            <a:spAutoFit/>
          </a:bodyPr>
          <a:lstStyle/>
          <a:p>
            <a:pPr>
              <a:defRPr/>
            </a:pPr>
            <a:r>
              <a:rPr lang="en-CA" sz="800" dirty="0">
                <a:solidFill>
                  <a:srgbClr val="000000"/>
                </a:solidFill>
                <a:latin typeface="Verdana Pro Light"/>
              </a:rPr>
              <a:t>MRI, magnetic resonance imaging</a:t>
            </a:r>
          </a:p>
          <a:p>
            <a:pPr>
              <a:defRPr/>
            </a:pPr>
            <a:r>
              <a:rPr lang="en-US" sz="800" dirty="0">
                <a:solidFill>
                  <a:srgbClr val="000000"/>
                </a:solidFill>
                <a:latin typeface="Verdana Pro Light"/>
              </a:rPr>
              <a:t>Pennell DJ et al. Circulation. 2013;128(3):281-308. </a:t>
            </a:r>
          </a:p>
        </p:txBody>
      </p:sp>
      <p:graphicFrame>
        <p:nvGraphicFramePr>
          <p:cNvPr id="5" name="Table 11">
            <a:extLst>
              <a:ext uri="{FF2B5EF4-FFF2-40B4-BE49-F238E27FC236}">
                <a16:creationId xmlns:a16="http://schemas.microsoft.com/office/drawing/2014/main" id="{53E0508D-EF85-C07B-9300-21F3B84C995D}"/>
              </a:ext>
            </a:extLst>
          </p:cNvPr>
          <p:cNvGraphicFramePr>
            <a:graphicFrameLocks noGrp="1"/>
          </p:cNvGraphicFramePr>
          <p:nvPr>
            <p:extLst>
              <p:ext uri="{D42A27DB-BD31-4B8C-83A1-F6EECF244321}">
                <p14:modId xmlns:p14="http://schemas.microsoft.com/office/powerpoint/2010/main" val="3123903825"/>
              </p:ext>
            </p:extLst>
          </p:nvPr>
        </p:nvGraphicFramePr>
        <p:xfrm>
          <a:off x="1287355" y="2029716"/>
          <a:ext cx="9431258" cy="3237480"/>
        </p:xfrm>
        <a:graphic>
          <a:graphicData uri="http://schemas.openxmlformats.org/drawingml/2006/table">
            <a:tbl>
              <a:tblPr firstRow="1" bandRow="1"/>
              <a:tblGrid>
                <a:gridCol w="2720775">
                  <a:extLst>
                    <a:ext uri="{9D8B030D-6E8A-4147-A177-3AD203B41FA5}">
                      <a16:colId xmlns:a16="http://schemas.microsoft.com/office/drawing/2014/main" val="450092228"/>
                    </a:ext>
                  </a:extLst>
                </a:gridCol>
                <a:gridCol w="1986008">
                  <a:extLst>
                    <a:ext uri="{9D8B030D-6E8A-4147-A177-3AD203B41FA5}">
                      <a16:colId xmlns:a16="http://schemas.microsoft.com/office/drawing/2014/main" val="3619089290"/>
                    </a:ext>
                  </a:extLst>
                </a:gridCol>
                <a:gridCol w="4724475">
                  <a:extLst>
                    <a:ext uri="{9D8B030D-6E8A-4147-A177-3AD203B41FA5}">
                      <a16:colId xmlns:a16="http://schemas.microsoft.com/office/drawing/2014/main" val="2303797011"/>
                    </a:ext>
                  </a:extLst>
                </a:gridCol>
              </a:tblGrid>
              <a:tr h="540000">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9pPr>
                    </a:lstStyle>
                    <a:p>
                      <a:pPr marL="0" algn="l" defTabSz="685800" rtl="0" eaLnBrk="1" latinLnBrk="0" hangingPunct="1">
                        <a:lnSpc>
                          <a:spcPct val="90000"/>
                        </a:lnSpc>
                        <a:spcBef>
                          <a:spcPts val="600"/>
                        </a:spcBef>
                        <a:spcAft>
                          <a:spcPts val="0"/>
                        </a:spcAft>
                      </a:pPr>
                      <a:r>
                        <a:rPr lang="tr-TR" sz="1600" b="0" kern="1200" dirty="0">
                          <a:solidFill>
                            <a:schemeClr val="bg1"/>
                          </a:solidFill>
                        </a:rPr>
                        <a:t>Kardiyak T2* MR Eşik Değeri</a:t>
                      </a:r>
                      <a:endParaRPr lang="en-CA" sz="1600" b="0" kern="1200" dirty="0">
                        <a:solidFill>
                          <a:schemeClr val="bg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64E7E"/>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9pPr>
                    </a:lstStyle>
                    <a:p>
                      <a:pPr marL="0" algn="l" defTabSz="685800" rtl="0" eaLnBrk="1" latinLnBrk="0" hangingPunct="1">
                        <a:lnSpc>
                          <a:spcPct val="90000"/>
                        </a:lnSpc>
                        <a:spcBef>
                          <a:spcPts val="600"/>
                        </a:spcBef>
                        <a:spcAft>
                          <a:spcPts val="0"/>
                        </a:spcAft>
                      </a:pPr>
                      <a:r>
                        <a:rPr lang="tr-TR" sz="1600" b="0" kern="1200" dirty="0">
                          <a:solidFill>
                            <a:schemeClr val="bg1"/>
                          </a:solidFill>
                        </a:rPr>
                        <a:t>KY Riski</a:t>
                      </a:r>
                      <a:endParaRPr lang="en-CA" sz="1600" b="0" kern="1200" baseline="30000" dirty="0">
                        <a:solidFill>
                          <a:schemeClr val="bg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64E7E"/>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Trebuchet MS" panose="020B0603020202020204"/>
                          <a:ea typeface="Helvetica Neue"/>
                          <a:cs typeface="Helvetica Neue"/>
                          <a:sym typeface="Gotham Narrow Light"/>
                        </a:defRPr>
                      </a:lvl9pPr>
                    </a:lstStyle>
                    <a:p>
                      <a:pPr marL="0" algn="l" defTabSz="685800" rtl="0" eaLnBrk="1" latinLnBrk="0" hangingPunct="1">
                        <a:lnSpc>
                          <a:spcPct val="90000"/>
                        </a:lnSpc>
                        <a:spcBef>
                          <a:spcPts val="600"/>
                        </a:spcBef>
                        <a:spcAft>
                          <a:spcPts val="0"/>
                        </a:spcAft>
                      </a:pPr>
                      <a:r>
                        <a:rPr lang="tr-TR" sz="1600" b="0" kern="1200" dirty="0">
                          <a:solidFill>
                            <a:schemeClr val="bg1"/>
                          </a:solidFill>
                        </a:rPr>
                        <a:t>Yorum</a:t>
                      </a:r>
                      <a:endParaRPr lang="en-CA" sz="1600" b="0" kern="1200" dirty="0">
                        <a:solidFill>
                          <a:schemeClr val="bg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64E7E"/>
                    </a:solidFill>
                  </a:tcPr>
                </a:tc>
                <a:extLst>
                  <a:ext uri="{0D108BD9-81ED-4DB2-BD59-A6C34878D82A}">
                    <a16:rowId xmlns:a16="http://schemas.microsoft.com/office/drawing/2014/main" val="1828709699"/>
                  </a:ext>
                </a:extLst>
              </a:tr>
              <a:tr h="26271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0" marR="0" lvl="0" indent="0" algn="l" defTabSz="685800" rtl="0" eaLnBrk="1" fontAlgn="auto" latinLnBrk="0" hangingPunct="1">
                        <a:lnSpc>
                          <a:spcPct val="90000"/>
                        </a:lnSpc>
                        <a:spcBef>
                          <a:spcPts val="600"/>
                        </a:spcBef>
                        <a:spcAft>
                          <a:spcPts val="0"/>
                        </a:spcAft>
                        <a:buClr>
                          <a:schemeClr val="accent2"/>
                        </a:buClr>
                        <a:buSzTx/>
                        <a:buFont typeface="Arial" panose="020B0604020202020204" pitchFamily="34" charset="0"/>
                        <a:buNone/>
                        <a:tabLst/>
                        <a:defRPr/>
                      </a:pPr>
                      <a:r>
                        <a:rPr kumimoji="0" lang="en-CA" sz="1600" b="0" u="none" strike="noStrike" kern="1200" cap="none" spc="0" normalizeH="0" baseline="0" dirty="0">
                          <a:ln>
                            <a:noFill/>
                          </a:ln>
                          <a:solidFill>
                            <a:schemeClr val="tx1"/>
                          </a:solidFill>
                          <a:effectLst/>
                          <a:uLnTx/>
                          <a:uFillTx/>
                        </a:rPr>
                        <a:t>&lt;10 ms</a:t>
                      </a:r>
                      <a:endParaRPr kumimoji="0" lang="en-CA" sz="1600" b="0" i="0" u="none" strike="noStrike" kern="1200" cap="none" spc="0" normalizeH="0" baseline="0" dirty="0">
                        <a:ln>
                          <a:noFill/>
                        </a:ln>
                        <a:solidFill>
                          <a:schemeClr val="tx1"/>
                        </a:solidFill>
                        <a:effectLst/>
                        <a:uLnTx/>
                        <a:uFillTx/>
                        <a:latin typeface="Arial" panose="020B0604020202020204"/>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0" marR="0" lvl="0" indent="0" algn="l" defTabSz="685800" rtl="0" eaLnBrk="1" fontAlgn="auto" latinLnBrk="0" hangingPunct="1">
                        <a:lnSpc>
                          <a:spcPct val="90000"/>
                        </a:lnSpc>
                        <a:spcBef>
                          <a:spcPts val="600"/>
                        </a:spcBef>
                        <a:spcAft>
                          <a:spcPts val="0"/>
                        </a:spcAft>
                        <a:buClr>
                          <a:schemeClr val="accent2"/>
                        </a:buClr>
                        <a:buSzTx/>
                        <a:buFontTx/>
                        <a:buNone/>
                        <a:tabLst/>
                        <a:defRPr/>
                      </a:pPr>
                      <a:r>
                        <a:rPr kumimoji="0" lang="tr-TR" sz="1600" b="0" u="none" strike="noStrike" kern="1200" cap="none" spc="0" normalizeH="0" baseline="0" dirty="0">
                          <a:ln>
                            <a:noFill/>
                          </a:ln>
                          <a:solidFill>
                            <a:schemeClr val="tx1"/>
                          </a:solidFill>
                          <a:effectLst/>
                          <a:uLnTx/>
                          <a:uFillTx/>
                        </a:rPr>
                        <a:t>Yüksek</a:t>
                      </a:r>
                      <a:endParaRPr kumimoji="0" lang="en-CA" sz="1600" b="0" i="0" u="none" strike="noStrike" kern="1200" cap="none" spc="0" normalizeH="0" baseline="0" dirty="0">
                        <a:ln>
                          <a:noFill/>
                        </a:ln>
                        <a:solidFill>
                          <a:schemeClr val="tx1"/>
                        </a:solidFill>
                        <a:effectLst/>
                        <a:uLnTx/>
                        <a:uFillTx/>
                        <a:latin typeface="Arial" panose="020B0604020202020204"/>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177800" marR="0" lvl="0" indent="-1778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tr-TR" sz="1600" b="0" u="none" strike="noStrike" kern="1200" cap="none" spc="0" normalizeH="0" baseline="0" dirty="0">
                          <a:ln>
                            <a:noFill/>
                          </a:ln>
                          <a:solidFill>
                            <a:schemeClr val="tx1"/>
                          </a:solidFill>
                          <a:effectLst/>
                          <a:uLnTx/>
                          <a:uFillTx/>
                        </a:rPr>
                        <a:t>Ciddi kardiyak demir birikimi</a:t>
                      </a:r>
                      <a:endParaRPr lang="en-CA" sz="1600" b="0" kern="1200" baseline="30000" dirty="0">
                        <a:solidFill>
                          <a:schemeClr val="tx1"/>
                        </a:solidFill>
                      </a:endParaRPr>
                    </a:p>
                    <a:p>
                      <a:pPr marL="177800" marR="0" lvl="0" indent="-1778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tr-TR" sz="1600" b="0" u="none" strike="noStrike" kern="1200" cap="none" spc="0" normalizeH="0" baseline="0" dirty="0">
                          <a:ln>
                            <a:noFill/>
                          </a:ln>
                          <a:solidFill>
                            <a:schemeClr val="tx1"/>
                          </a:solidFill>
                          <a:effectLst/>
                          <a:uLnTx/>
                          <a:uFillTx/>
                        </a:rPr>
                        <a:t>12 ay içinde kalp yetersizliği görülme riski yüksek</a:t>
                      </a:r>
                      <a:endParaRPr lang="en-CA" sz="1600" b="0" kern="1200" baseline="30000" dirty="0">
                        <a:solidFill>
                          <a:schemeClr val="tx1"/>
                        </a:solidFill>
                        <a:latin typeface="+mj-lt"/>
                        <a:ea typeface="+mj-ea"/>
                        <a:cs typeface="+mj-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extLst>
                  <a:ext uri="{0D108BD9-81ED-4DB2-BD59-A6C34878D82A}">
                    <a16:rowId xmlns:a16="http://schemas.microsoft.com/office/drawing/2014/main" val="1347635536"/>
                  </a:ext>
                </a:extLst>
              </a:tr>
              <a:tr h="203496">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0" marR="0" lvl="0" indent="0" algn="l" defTabSz="685800" rtl="0" eaLnBrk="1" fontAlgn="auto" latinLnBrk="0" hangingPunct="1">
                        <a:lnSpc>
                          <a:spcPct val="90000"/>
                        </a:lnSpc>
                        <a:spcBef>
                          <a:spcPts val="600"/>
                        </a:spcBef>
                        <a:spcAft>
                          <a:spcPts val="0"/>
                        </a:spcAft>
                        <a:buClr>
                          <a:schemeClr val="accent2"/>
                        </a:buClr>
                        <a:buSzTx/>
                        <a:buFont typeface="Arial" panose="020B0604020202020204" pitchFamily="34" charset="0"/>
                        <a:buNone/>
                        <a:tabLst/>
                        <a:defRPr/>
                      </a:pPr>
                      <a:r>
                        <a:rPr kumimoji="0" lang="en-CA" sz="1600" b="0" u="none" strike="noStrike" kern="1200" cap="none" spc="0" normalizeH="0" baseline="0" dirty="0">
                          <a:ln>
                            <a:noFill/>
                          </a:ln>
                          <a:solidFill>
                            <a:schemeClr val="tx1"/>
                          </a:solidFill>
                          <a:effectLst/>
                          <a:uLnTx/>
                          <a:uFillTx/>
                        </a:rPr>
                        <a:t>10–20 ms</a:t>
                      </a:r>
                      <a:endParaRPr kumimoji="0" lang="en-CA" sz="1600" b="0" i="0" u="none" strike="noStrike" kern="1200" cap="none" spc="0" normalizeH="0" baseline="0" dirty="0">
                        <a:ln>
                          <a:noFill/>
                        </a:ln>
                        <a:solidFill>
                          <a:schemeClr val="tx1"/>
                        </a:solidFill>
                        <a:effectLst/>
                        <a:uLnTx/>
                        <a:uFillTx/>
                        <a:latin typeface="Arial" panose="020B0604020202020204"/>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2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algn="l">
                        <a:lnSpc>
                          <a:spcPct val="107000"/>
                        </a:lnSpc>
                        <a:spcAft>
                          <a:spcPts val="0"/>
                        </a:spcAft>
                      </a:pPr>
                      <a:r>
                        <a:rPr lang="tr-TR" sz="1600" b="0" dirty="0">
                          <a:solidFill>
                            <a:schemeClr val="tx1"/>
                          </a:solidFill>
                          <a:effectLst/>
                        </a:rPr>
                        <a:t>Orta</a:t>
                      </a:r>
                      <a:endParaRPr lang="en-C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2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177800" marR="0" lvl="0" indent="-1778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tr-TR" sz="1600" b="0" u="none" strike="noStrike" kern="1200" cap="none" spc="0" normalizeH="0" baseline="0" dirty="0">
                          <a:ln>
                            <a:noFill/>
                          </a:ln>
                          <a:solidFill>
                            <a:schemeClr val="tx1"/>
                          </a:solidFill>
                          <a:effectLst/>
                          <a:uLnTx/>
                          <a:uFillTx/>
                        </a:rPr>
                        <a:t>Hafif ila orta kardiyak demir birikimi (erken uyarı ya da kardiyak birikimini gösterir)</a:t>
                      </a:r>
                      <a:r>
                        <a:rPr kumimoji="0" lang="en-CA" sz="1600" b="0" u="none" strike="noStrike" kern="1200" cap="none" spc="0" normalizeH="0" baseline="0" dirty="0">
                          <a:ln>
                            <a:noFill/>
                          </a:ln>
                          <a:solidFill>
                            <a:schemeClr val="tx1"/>
                          </a:solidFill>
                          <a:effectLst/>
                          <a:uLnTx/>
                          <a:uFillTx/>
                        </a:rPr>
                        <a:t> </a:t>
                      </a:r>
                    </a:p>
                    <a:p>
                      <a:pPr marL="177800" marR="0" lvl="0" indent="-1778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tr-TR" sz="1600" b="0" u="none" strike="noStrike" kern="1200" cap="none" spc="0" normalizeH="0" baseline="0" dirty="0">
                          <a:ln>
                            <a:noFill/>
                          </a:ln>
                          <a:solidFill>
                            <a:schemeClr val="tx1"/>
                          </a:solidFill>
                          <a:effectLst/>
                          <a:uLnTx/>
                          <a:uFillTx/>
                        </a:rPr>
                        <a:t>Olası kardiyak disfonksiyonlar için uyarıdır</a:t>
                      </a:r>
                      <a:endParaRPr kumimoji="0" lang="en-CA" sz="1600" b="0" i="0" u="none" strike="noStrike" kern="1200" cap="none" spc="0" normalizeH="0" baseline="30000" dirty="0">
                        <a:ln>
                          <a:noFill/>
                        </a:ln>
                        <a:solidFill>
                          <a:schemeClr val="tx1"/>
                        </a:solidFill>
                        <a:effectLst/>
                        <a:uLnTx/>
                        <a:uFillTx/>
                        <a:latin typeface="Arial" panose="020B0604020202020204"/>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20000"/>
                      </a:srgbClr>
                    </a:solidFill>
                  </a:tcPr>
                </a:tc>
                <a:extLst>
                  <a:ext uri="{0D108BD9-81ED-4DB2-BD59-A6C34878D82A}">
                    <a16:rowId xmlns:a16="http://schemas.microsoft.com/office/drawing/2014/main" val="3231804059"/>
                  </a:ext>
                </a:extLst>
              </a:tr>
              <a:tr h="26271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0" marR="0" lvl="0" indent="0" algn="l" defTabSz="685800" rtl="0" eaLnBrk="1" fontAlgn="auto" latinLnBrk="0" hangingPunct="1">
                        <a:lnSpc>
                          <a:spcPct val="90000"/>
                        </a:lnSpc>
                        <a:spcBef>
                          <a:spcPts val="600"/>
                        </a:spcBef>
                        <a:spcAft>
                          <a:spcPts val="0"/>
                        </a:spcAft>
                        <a:buClr>
                          <a:schemeClr val="accent2"/>
                        </a:buClr>
                        <a:buSzTx/>
                        <a:buFont typeface="Arial" panose="020B0604020202020204" pitchFamily="34" charset="0"/>
                        <a:buNone/>
                        <a:tabLst/>
                        <a:defRPr/>
                      </a:pPr>
                      <a:r>
                        <a:rPr kumimoji="0" lang="en-CA" sz="1600" b="0" u="none" strike="noStrike" kern="1200" cap="none" spc="0" normalizeH="0" baseline="0" dirty="0">
                          <a:ln>
                            <a:noFill/>
                          </a:ln>
                          <a:solidFill>
                            <a:schemeClr val="tx1"/>
                          </a:solidFill>
                          <a:effectLst/>
                          <a:uLnTx/>
                          <a:uFillTx/>
                        </a:rPr>
                        <a:t>&gt;20 ms</a:t>
                      </a:r>
                      <a:endParaRPr kumimoji="0" lang="en-CA" sz="1600" b="0" i="0" u="none" strike="noStrike" kern="1200" cap="none" spc="0" normalizeH="0" baseline="0" dirty="0">
                        <a:ln>
                          <a:noFill/>
                        </a:ln>
                        <a:solidFill>
                          <a:schemeClr val="tx1"/>
                        </a:solidFill>
                        <a:effectLst/>
                        <a:uLnTx/>
                        <a:uFillTx/>
                        <a:latin typeface="Arial" panose="020B0604020202020204"/>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algn="l">
                        <a:lnSpc>
                          <a:spcPct val="107000"/>
                        </a:lnSpc>
                        <a:spcAft>
                          <a:spcPts val="0"/>
                        </a:spcAft>
                      </a:pPr>
                      <a:r>
                        <a:rPr lang="tr-TR" sz="1600" b="0" dirty="0">
                          <a:solidFill>
                            <a:schemeClr val="tx1"/>
                          </a:solidFill>
                          <a:effectLst/>
                        </a:rPr>
                        <a:t>Düşük</a:t>
                      </a:r>
                      <a:endParaRPr lang="en-C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Trebuchet MS" panose="020B0603020202020204"/>
                          <a:ea typeface="Helvetica Neue"/>
                          <a:cs typeface="Helvetica Neue"/>
                          <a:sym typeface="Gotham Narrow Light"/>
                        </a:defRPr>
                      </a:lvl9pPr>
                    </a:lstStyle>
                    <a:p>
                      <a:pPr marL="176400" marR="0" lvl="0" indent="-1764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en-US" sz="1600" b="0" u="none" strike="noStrike" kern="1200" cap="none" spc="0" normalizeH="0" baseline="0" dirty="0">
                          <a:ln>
                            <a:noFill/>
                          </a:ln>
                          <a:solidFill>
                            <a:schemeClr val="tx1"/>
                          </a:solidFill>
                          <a:effectLst/>
                          <a:uLnTx/>
                          <a:uFillTx/>
                        </a:rPr>
                        <a:t>20ms</a:t>
                      </a:r>
                      <a:r>
                        <a:rPr kumimoji="0" lang="tr-TR" sz="1600" b="0" u="none" strike="noStrike" kern="1200" cap="none" spc="0" normalizeH="0" baseline="0" dirty="0">
                          <a:ln>
                            <a:noFill/>
                          </a:ln>
                          <a:solidFill>
                            <a:schemeClr val="tx1"/>
                          </a:solidFill>
                          <a:effectLst/>
                          <a:uLnTx/>
                          <a:uFillTx/>
                        </a:rPr>
                        <a:t> kardiyak demir birikimi için normalin alt sınırıdır</a:t>
                      </a:r>
                      <a:endParaRPr kumimoji="0" lang="en-US" sz="1600" b="0" u="none" strike="noStrike" kern="1200" cap="none" spc="0" normalizeH="0" baseline="0" dirty="0">
                        <a:ln>
                          <a:noFill/>
                        </a:ln>
                        <a:solidFill>
                          <a:schemeClr val="tx1"/>
                        </a:solidFill>
                        <a:effectLst/>
                        <a:uLnTx/>
                        <a:uFillTx/>
                      </a:endParaRPr>
                    </a:p>
                    <a:p>
                      <a:pPr marL="177800" marR="0" lvl="0" indent="-177800" algn="l" defTabSz="685800" rtl="0" eaLnBrk="1" fontAlgn="auto" latinLnBrk="0" hangingPunct="1">
                        <a:lnSpc>
                          <a:spcPct val="90000"/>
                        </a:lnSpc>
                        <a:spcBef>
                          <a:spcPts val="600"/>
                        </a:spcBef>
                        <a:spcAft>
                          <a:spcPts val="0"/>
                        </a:spcAft>
                        <a:buClr>
                          <a:schemeClr val="tx1"/>
                        </a:buClr>
                        <a:buSzTx/>
                        <a:buFont typeface="Arial" panose="020B0604020202020204" pitchFamily="34" charset="0"/>
                        <a:buChar char="•"/>
                        <a:tabLst/>
                        <a:defRPr/>
                      </a:pPr>
                      <a:r>
                        <a:rPr kumimoji="0" lang="tr-TR" sz="1600" b="0" u="none" strike="noStrike" kern="1200" cap="none" spc="0" normalizeH="0" baseline="0" dirty="0">
                          <a:ln>
                            <a:noFill/>
                          </a:ln>
                          <a:solidFill>
                            <a:schemeClr val="tx1"/>
                          </a:solidFill>
                          <a:effectLst/>
                          <a:uLnTx/>
                          <a:uFillTx/>
                        </a:rPr>
                        <a:t>12 ay içinde kalp yetersizliği görülme riski düşük</a:t>
                      </a:r>
                      <a:endParaRPr kumimoji="0" lang="en-US" sz="1600" b="0" i="0" u="none" strike="noStrike" kern="1200" cap="none" spc="0" normalizeH="0" baseline="30000" dirty="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64E7E">
                        <a:tint val="40000"/>
                      </a:srgbClr>
                    </a:solidFill>
                  </a:tcPr>
                </a:tc>
                <a:extLst>
                  <a:ext uri="{0D108BD9-81ED-4DB2-BD59-A6C34878D82A}">
                    <a16:rowId xmlns:a16="http://schemas.microsoft.com/office/drawing/2014/main" val="1137542979"/>
                  </a:ext>
                </a:extLst>
              </a:tr>
            </a:tbl>
          </a:graphicData>
        </a:graphic>
      </p:graphicFrame>
    </p:spTree>
    <p:extLst>
      <p:ext uri="{BB962C8B-B14F-4D97-AF65-F5344CB8AC3E}">
        <p14:creationId xmlns:p14="http://schemas.microsoft.com/office/powerpoint/2010/main" val="224380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4AF98-349A-7C4C-A607-82DB92D85175}"/>
              </a:ext>
            </a:extLst>
          </p:cNvPr>
          <p:cNvPicPr>
            <a:picLocks noChangeAspect="1"/>
          </p:cNvPicPr>
          <p:nvPr/>
        </p:nvPicPr>
        <p:blipFill>
          <a:blip r:embed="rId3"/>
          <a:stretch>
            <a:fillRect/>
          </a:stretch>
        </p:blipFill>
        <p:spPr>
          <a:xfrm>
            <a:off x="1561467" y="1742839"/>
            <a:ext cx="9069066" cy="3372321"/>
          </a:xfrm>
          <a:prstGeom prst="rect">
            <a:avLst/>
          </a:prstGeom>
        </p:spPr>
      </p:pic>
      <p:sp>
        <p:nvSpPr>
          <p:cNvPr id="4" name="TextBox 3">
            <a:extLst>
              <a:ext uri="{FF2B5EF4-FFF2-40B4-BE49-F238E27FC236}">
                <a16:creationId xmlns:a16="http://schemas.microsoft.com/office/drawing/2014/main" id="{D97526A7-08EC-6B7A-FA66-AE53621C5768}"/>
              </a:ext>
            </a:extLst>
          </p:cNvPr>
          <p:cNvSpPr txBox="1"/>
          <p:nvPr/>
        </p:nvSpPr>
        <p:spPr>
          <a:xfrm>
            <a:off x="524289" y="580647"/>
            <a:ext cx="6097656" cy="461665"/>
          </a:xfrm>
          <a:prstGeom prst="rect">
            <a:avLst/>
          </a:prstGeom>
          <a:noFill/>
        </p:spPr>
        <p:txBody>
          <a:bodyPr wrap="square">
            <a:spAutoFit/>
          </a:bodyPr>
          <a:lstStyle/>
          <a:p>
            <a:r>
              <a:rPr lang="en-US" sz="2400" b="1" dirty="0">
                <a:latin typeface="Verdana Pro Light" panose="020B0304030504040204" pitchFamily="34" charset="0"/>
              </a:rPr>
              <a:t>Demir </a:t>
            </a:r>
            <a:r>
              <a:rPr lang="en-US" sz="2400" b="1" dirty="0" err="1">
                <a:latin typeface="Verdana Pro Light" panose="020B0304030504040204" pitchFamily="34" charset="0"/>
              </a:rPr>
              <a:t>Birikimi</a:t>
            </a:r>
            <a:r>
              <a:rPr lang="en-US" sz="2400" b="1" dirty="0">
                <a:latin typeface="Verdana Pro Light" panose="020B0304030504040204" pitchFamily="34" charset="0"/>
              </a:rPr>
              <a:t> </a:t>
            </a:r>
            <a:r>
              <a:rPr lang="en-US" sz="2400" b="1" dirty="0" err="1">
                <a:latin typeface="Verdana Pro Light" panose="020B0304030504040204" pitchFamily="34" charset="0"/>
              </a:rPr>
              <a:t>İçin</a:t>
            </a:r>
            <a:r>
              <a:rPr lang="en-US" sz="2400" b="1" dirty="0">
                <a:latin typeface="Verdana Pro Light" panose="020B0304030504040204" pitchFamily="34" charset="0"/>
              </a:rPr>
              <a:t> </a:t>
            </a:r>
            <a:r>
              <a:rPr lang="en-US" sz="2400" b="1" dirty="0" err="1">
                <a:latin typeface="Verdana Pro Light" panose="020B0304030504040204" pitchFamily="34" charset="0"/>
              </a:rPr>
              <a:t>Referans</a:t>
            </a:r>
            <a:r>
              <a:rPr lang="en-US" sz="2400" b="1" dirty="0">
                <a:latin typeface="Verdana Pro Light" panose="020B0304030504040204" pitchFamily="34" charset="0"/>
              </a:rPr>
              <a:t> </a:t>
            </a:r>
            <a:r>
              <a:rPr lang="en-US" sz="2400" b="1" dirty="0" err="1">
                <a:latin typeface="Verdana Pro Light" panose="020B0304030504040204" pitchFamily="34" charset="0"/>
              </a:rPr>
              <a:t>Değerler</a:t>
            </a:r>
            <a:endParaRPr lang="tr-TR" sz="2400" b="1" dirty="0">
              <a:latin typeface="Verdana Pro Light" panose="020B0304030504040204" pitchFamily="34" charset="0"/>
            </a:endParaRPr>
          </a:p>
        </p:txBody>
      </p:sp>
    </p:spTree>
    <p:extLst>
      <p:ext uri="{BB962C8B-B14F-4D97-AF65-F5344CB8AC3E}">
        <p14:creationId xmlns:p14="http://schemas.microsoft.com/office/powerpoint/2010/main" val="386883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6AEBB-8FB0-C41D-5F00-CF1C111637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461F30-0D76-6636-1D39-0D84DB00A221}"/>
              </a:ext>
            </a:extLst>
          </p:cNvPr>
          <p:cNvSpPr>
            <a:spLocks noGrp="1"/>
          </p:cNvSpPr>
          <p:nvPr>
            <p:ph idx="1"/>
          </p:nvPr>
        </p:nvSpPr>
        <p:spPr/>
        <p:txBody>
          <a:bodyPr/>
          <a:lstStyle/>
          <a:p>
            <a:r>
              <a:rPr lang="tr-TR" dirty="0"/>
              <a:t>Bu sunumla ilgili çıkar çatışmam bulunmamaktadır. </a:t>
            </a:r>
          </a:p>
        </p:txBody>
      </p:sp>
    </p:spTree>
    <p:extLst>
      <p:ext uri="{BB962C8B-B14F-4D97-AF65-F5344CB8AC3E}">
        <p14:creationId xmlns:p14="http://schemas.microsoft.com/office/powerpoint/2010/main" val="123059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CEA2501-17A2-B19A-F6C5-13988B1947ED}"/>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Karaciğer ve Kardiyak Demir Birikimi Uyumsuz Olabilir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Footer Placeholder 4">
            <a:extLst>
              <a:ext uri="{FF2B5EF4-FFF2-40B4-BE49-F238E27FC236}">
                <a16:creationId xmlns:a16="http://schemas.microsoft.com/office/drawing/2014/main" id="{27DD5EC4-8902-9F50-6532-C655F8B51A5C}"/>
              </a:ext>
            </a:extLst>
          </p:cNvPr>
          <p:cNvSpPr txBox="1">
            <a:spLocks/>
          </p:cNvSpPr>
          <p:nvPr/>
        </p:nvSpPr>
        <p:spPr>
          <a:xfrm>
            <a:off x="631498" y="6161779"/>
            <a:ext cx="7863840" cy="746760"/>
          </a:xfrm>
          <a:prstGeom prst="rect">
            <a:avLst/>
          </a:prstGeom>
        </p:spPr>
        <p:txBody>
          <a:bodyPr lIns="91440" bIns="36576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r>
              <a:rPr lang="en-US" sz="900" b="1" dirty="0">
                <a:latin typeface="Verdana Pro Light"/>
                <a:cs typeface="Arial" panose="020B0604020202020204" pitchFamily="34" charset="0"/>
              </a:rPr>
              <a:t>MRI, magnetic resonance imaging.</a:t>
            </a:r>
          </a:p>
          <a:p>
            <a:pPr>
              <a:spcBef>
                <a:spcPts val="0"/>
              </a:spcBef>
            </a:pPr>
            <a:r>
              <a:rPr lang="en-US" sz="800" dirty="0">
                <a:latin typeface="Verdana Pro Light"/>
                <a:cs typeface="Arial" panose="020B0604020202020204" pitchFamily="34" charset="0"/>
              </a:rPr>
              <a:t>Adapted from Anderson LJ et al. </a:t>
            </a:r>
            <a:r>
              <a:rPr lang="en-US" sz="800" i="1" dirty="0" err="1">
                <a:latin typeface="Verdana Pro Light"/>
                <a:cs typeface="Arial" panose="020B0604020202020204" pitchFamily="34" charset="0"/>
              </a:rPr>
              <a:t>Eur</a:t>
            </a:r>
            <a:r>
              <a:rPr lang="en-US" sz="800" i="1" dirty="0">
                <a:latin typeface="Verdana Pro Light"/>
                <a:cs typeface="Arial" panose="020B0604020202020204" pitchFamily="34" charset="0"/>
              </a:rPr>
              <a:t> Heart J</a:t>
            </a:r>
            <a:r>
              <a:rPr lang="en-US" sz="800" dirty="0">
                <a:latin typeface="Verdana Pro Light"/>
                <a:cs typeface="Arial" panose="020B0604020202020204" pitchFamily="34" charset="0"/>
              </a:rPr>
              <a:t>. 2001;22(23):2171-2179.</a:t>
            </a:r>
            <a:endParaRPr lang="en-US" sz="800" dirty="0">
              <a:latin typeface="Verdana Pro Light"/>
            </a:endParaRPr>
          </a:p>
        </p:txBody>
      </p:sp>
      <p:grpSp>
        <p:nvGrpSpPr>
          <p:cNvPr id="4" name="Group 3">
            <a:extLst>
              <a:ext uri="{FF2B5EF4-FFF2-40B4-BE49-F238E27FC236}">
                <a16:creationId xmlns:a16="http://schemas.microsoft.com/office/drawing/2014/main" id="{0A797CCD-FD6B-C60B-64F6-7F1F1F9D7051}"/>
              </a:ext>
            </a:extLst>
          </p:cNvPr>
          <p:cNvGrpSpPr/>
          <p:nvPr/>
        </p:nvGrpSpPr>
        <p:grpSpPr>
          <a:xfrm>
            <a:off x="1613668" y="1639428"/>
            <a:ext cx="9087267" cy="4148262"/>
            <a:chOff x="2365926" y="2042771"/>
            <a:chExt cx="7794074" cy="3557929"/>
          </a:xfrm>
        </p:grpSpPr>
        <p:pic>
          <p:nvPicPr>
            <p:cNvPr id="5" name="Picture 4">
              <a:extLst>
                <a:ext uri="{FF2B5EF4-FFF2-40B4-BE49-F238E27FC236}">
                  <a16:creationId xmlns:a16="http://schemas.microsoft.com/office/drawing/2014/main" id="{CEA7B0A2-6A77-9367-70F7-D4624382BEC6}"/>
                </a:ext>
              </a:extLst>
            </p:cNvPr>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6376556" y="2630176"/>
              <a:ext cx="3783444" cy="297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340796BC-9066-93F9-3AC5-3CD81F4FAD0E}"/>
                </a:ext>
              </a:extLst>
            </p:cNvPr>
            <p:cNvSpPr txBox="1">
              <a:spLocks noChangeArrowheads="1"/>
            </p:cNvSpPr>
            <p:nvPr/>
          </p:nvSpPr>
          <p:spPr bwMode="auto">
            <a:xfrm>
              <a:off x="6484790" y="5087514"/>
              <a:ext cx="105266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defRPr/>
              </a:pPr>
              <a:r>
                <a:rPr lang="en-GB" sz="2133" b="1">
                  <a:solidFill>
                    <a:prstClr val="white"/>
                  </a:solidFill>
                  <a:latin typeface="Verdana Pro Light"/>
                </a:rPr>
                <a:t>Liver</a:t>
              </a:r>
            </a:p>
          </p:txBody>
        </p:sp>
        <p:pic>
          <p:nvPicPr>
            <p:cNvPr id="7" name="Picture 6">
              <a:extLst>
                <a:ext uri="{FF2B5EF4-FFF2-40B4-BE49-F238E27FC236}">
                  <a16:creationId xmlns:a16="http://schemas.microsoft.com/office/drawing/2014/main" id="{22688360-1625-03A7-8A9D-924FE59B5DD3}"/>
                </a:ext>
              </a:extLst>
            </p:cNvPr>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2365926" y="2630176"/>
              <a:ext cx="3678349" cy="297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id="{23537980-7A4A-8F1C-6418-CF62041E4A66}"/>
                </a:ext>
              </a:extLst>
            </p:cNvPr>
            <p:cNvSpPr txBox="1">
              <a:spLocks noChangeArrowheads="1"/>
            </p:cNvSpPr>
            <p:nvPr/>
          </p:nvSpPr>
          <p:spPr bwMode="auto">
            <a:xfrm>
              <a:off x="2492049" y="5087514"/>
              <a:ext cx="105266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defRPr/>
              </a:pPr>
              <a:r>
                <a:rPr lang="en-GB" sz="2133" b="1">
                  <a:solidFill>
                    <a:prstClr val="white"/>
                  </a:solidFill>
                  <a:latin typeface="Verdana Pro Light"/>
                </a:rPr>
                <a:t>Liver</a:t>
              </a:r>
            </a:p>
          </p:txBody>
        </p:sp>
        <p:sp>
          <p:nvSpPr>
            <p:cNvPr id="9" name="Text Box 13">
              <a:extLst>
                <a:ext uri="{FF2B5EF4-FFF2-40B4-BE49-F238E27FC236}">
                  <a16:creationId xmlns:a16="http://schemas.microsoft.com/office/drawing/2014/main" id="{49E98E28-DB19-C65C-5AFA-E117081078DA}"/>
                </a:ext>
              </a:extLst>
            </p:cNvPr>
            <p:cNvSpPr txBox="1">
              <a:spLocks noChangeArrowheads="1"/>
            </p:cNvSpPr>
            <p:nvPr/>
          </p:nvSpPr>
          <p:spPr bwMode="auto">
            <a:xfrm>
              <a:off x="2478092" y="2304337"/>
              <a:ext cx="3454017" cy="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ct val="50000"/>
                </a:spcBef>
                <a:defRPr/>
              </a:pPr>
              <a:r>
                <a:rPr lang="tr-TR" sz="1400" b="1" dirty="0">
                  <a:solidFill>
                    <a:prstClr val="black"/>
                  </a:solidFill>
                  <a:latin typeface="Verdana Pro Light"/>
                </a:rPr>
                <a:t>Kalp temiz, karaciğerde demir birikimi var</a:t>
              </a:r>
              <a:endParaRPr lang="en-US" sz="1400" b="1" dirty="0">
                <a:solidFill>
                  <a:prstClr val="black"/>
                </a:solidFill>
                <a:latin typeface="Verdana Pro Light"/>
              </a:endParaRPr>
            </a:p>
          </p:txBody>
        </p:sp>
        <p:sp>
          <p:nvSpPr>
            <p:cNvPr id="10" name="Text Box 14">
              <a:extLst>
                <a:ext uri="{FF2B5EF4-FFF2-40B4-BE49-F238E27FC236}">
                  <a16:creationId xmlns:a16="http://schemas.microsoft.com/office/drawing/2014/main" id="{6D0190EA-72B9-B655-6F52-89CA5DD6856C}"/>
                </a:ext>
              </a:extLst>
            </p:cNvPr>
            <p:cNvSpPr txBox="1">
              <a:spLocks noChangeArrowheads="1"/>
            </p:cNvSpPr>
            <p:nvPr/>
          </p:nvSpPr>
          <p:spPr bwMode="auto">
            <a:xfrm>
              <a:off x="6541271" y="2304337"/>
              <a:ext cx="3454017" cy="24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ct val="50000"/>
                </a:spcBef>
                <a:defRPr/>
              </a:pPr>
              <a:r>
                <a:rPr lang="tr-TR" sz="1400" b="1" dirty="0">
                  <a:solidFill>
                    <a:prstClr val="black"/>
                  </a:solidFill>
                  <a:latin typeface="Verdana Pro Light"/>
                </a:rPr>
                <a:t>Karaciğer temiz, kalpte demir birikimi var</a:t>
              </a:r>
              <a:endParaRPr lang="en-US" sz="1400" b="1" dirty="0">
                <a:solidFill>
                  <a:prstClr val="black"/>
                </a:solidFill>
                <a:latin typeface="Verdana Pro Light"/>
              </a:endParaRPr>
            </a:p>
          </p:txBody>
        </p:sp>
        <p:sp>
          <p:nvSpPr>
            <p:cNvPr id="11" name="Text Box 13">
              <a:extLst>
                <a:ext uri="{FF2B5EF4-FFF2-40B4-BE49-F238E27FC236}">
                  <a16:creationId xmlns:a16="http://schemas.microsoft.com/office/drawing/2014/main" id="{4D1B5BC1-EB59-92CD-38FB-603DDA3FA11B}"/>
                </a:ext>
              </a:extLst>
            </p:cNvPr>
            <p:cNvSpPr txBox="1">
              <a:spLocks noChangeArrowheads="1"/>
            </p:cNvSpPr>
            <p:nvPr/>
          </p:nvSpPr>
          <p:spPr bwMode="auto">
            <a:xfrm>
              <a:off x="2909842" y="2042771"/>
              <a:ext cx="2590514" cy="2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ct val="50000"/>
                </a:spcBef>
                <a:defRPr/>
              </a:pPr>
              <a:r>
                <a:rPr lang="tr-TR" sz="1600" b="1" dirty="0">
                  <a:solidFill>
                    <a:srgbClr val="B90066"/>
                  </a:solidFill>
                  <a:latin typeface="Verdana Pro Light"/>
                </a:rPr>
                <a:t>Hasta</a:t>
              </a:r>
              <a:r>
                <a:rPr lang="en-GB" sz="1600" b="1" dirty="0">
                  <a:solidFill>
                    <a:srgbClr val="B90066"/>
                  </a:solidFill>
                  <a:latin typeface="Verdana Pro Light"/>
                </a:rPr>
                <a:t> 1</a:t>
              </a:r>
              <a:r>
                <a:rPr lang="tr-TR" sz="1600" b="1" dirty="0">
                  <a:solidFill>
                    <a:srgbClr val="B90066"/>
                  </a:solidFill>
                  <a:latin typeface="Verdana Pro Light"/>
                </a:rPr>
                <a:t>’in</a:t>
              </a:r>
              <a:r>
                <a:rPr lang="en-GB" sz="1600" b="1" dirty="0">
                  <a:solidFill>
                    <a:srgbClr val="B90066"/>
                  </a:solidFill>
                  <a:latin typeface="Verdana Pro Light"/>
                </a:rPr>
                <a:t> MR</a:t>
              </a:r>
              <a:r>
                <a:rPr lang="tr-TR" sz="1600" b="1" dirty="0">
                  <a:solidFill>
                    <a:srgbClr val="B90066"/>
                  </a:solidFill>
                  <a:latin typeface="Verdana Pro Light"/>
                </a:rPr>
                <a:t>’ı</a:t>
              </a:r>
              <a:endParaRPr lang="en-US" sz="1600" b="1" dirty="0">
                <a:solidFill>
                  <a:srgbClr val="B90066"/>
                </a:solidFill>
                <a:latin typeface="Verdana Pro Light"/>
              </a:endParaRPr>
            </a:p>
          </p:txBody>
        </p:sp>
        <p:sp>
          <p:nvSpPr>
            <p:cNvPr id="12" name="Text Box 14">
              <a:extLst>
                <a:ext uri="{FF2B5EF4-FFF2-40B4-BE49-F238E27FC236}">
                  <a16:creationId xmlns:a16="http://schemas.microsoft.com/office/drawing/2014/main" id="{03E94C84-7728-297A-ADD6-3E199D690E84}"/>
                </a:ext>
              </a:extLst>
            </p:cNvPr>
            <p:cNvSpPr txBox="1">
              <a:spLocks noChangeArrowheads="1"/>
            </p:cNvSpPr>
            <p:nvPr/>
          </p:nvSpPr>
          <p:spPr bwMode="auto">
            <a:xfrm>
              <a:off x="6973021" y="2042771"/>
              <a:ext cx="2590514" cy="2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ct val="50000"/>
                </a:spcBef>
                <a:defRPr/>
              </a:pPr>
              <a:r>
                <a:rPr lang="tr-TR" sz="1600" b="1" dirty="0">
                  <a:solidFill>
                    <a:srgbClr val="B90066"/>
                  </a:solidFill>
                  <a:latin typeface="Verdana Pro Light"/>
                </a:rPr>
                <a:t>Hasta 2’nin </a:t>
              </a:r>
              <a:r>
                <a:rPr lang="tr-TR" sz="1600" b="1" dirty="0" err="1">
                  <a:solidFill>
                    <a:srgbClr val="B90066"/>
                  </a:solidFill>
                  <a:latin typeface="Verdana Pro Light"/>
                </a:rPr>
                <a:t>MR’ı</a:t>
              </a:r>
              <a:endParaRPr lang="en-US" sz="1600" b="1" dirty="0">
                <a:solidFill>
                  <a:srgbClr val="B90066"/>
                </a:solidFill>
                <a:latin typeface="Verdana Pro Light"/>
              </a:endParaRPr>
            </a:p>
          </p:txBody>
        </p:sp>
      </p:grpSp>
    </p:spTree>
    <p:extLst>
      <p:ext uri="{BB962C8B-B14F-4D97-AF65-F5344CB8AC3E}">
        <p14:creationId xmlns:p14="http://schemas.microsoft.com/office/powerpoint/2010/main" val="41390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C58730E-1324-C1EA-DBC1-97CE3012AC84}"/>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EKO ile Kardiyak Değerlendirme </a:t>
            </a:r>
            <a:endParaRPr kumimoji="0" lang="tr-TR" sz="2400" b="1" i="0" u="none" strike="noStrike" kern="0" cap="none" spc="0" normalizeH="0" baseline="0" noProof="0" dirty="0">
              <a:ln>
                <a:noFill/>
              </a:ln>
              <a:solidFill>
                <a:srgbClr val="000000"/>
              </a:solidFill>
              <a:effectLst/>
              <a:highlight>
                <a:srgbClr val="FFFF00"/>
              </a:highlight>
              <a:uLnTx/>
              <a:uFillTx/>
              <a:latin typeface="Verdana Pro Light"/>
              <a:sym typeface="Helvetica Neue"/>
            </a:endParaRPr>
          </a:p>
        </p:txBody>
      </p:sp>
      <p:sp>
        <p:nvSpPr>
          <p:cNvPr id="3" name="Rectangle 2">
            <a:extLst>
              <a:ext uri="{FF2B5EF4-FFF2-40B4-BE49-F238E27FC236}">
                <a16:creationId xmlns:a16="http://schemas.microsoft.com/office/drawing/2014/main" id="{42223D16-D8D8-B1FC-CB0F-41E7657C22E0}"/>
              </a:ext>
            </a:extLst>
          </p:cNvPr>
          <p:cNvSpPr/>
          <p:nvPr/>
        </p:nvSpPr>
        <p:spPr>
          <a:xfrm>
            <a:off x="759166" y="4295091"/>
            <a:ext cx="6627954" cy="600765"/>
          </a:xfrm>
          <a:prstGeom prst="rect">
            <a:avLst/>
          </a:prstGeom>
          <a:solidFill>
            <a:srgbClr val="464E7E">
              <a:lumMod val="20000"/>
              <a:lumOff val="80000"/>
              <a:alpha val="90000"/>
            </a:srgbClr>
          </a:solidFill>
          <a:ln w="3175" cap="flat" cmpd="sng" algn="ctr">
            <a:solidFill>
              <a:srgbClr val="000000"/>
            </a:solidFill>
            <a:prstDash val="solid"/>
          </a:ln>
          <a:effectLst/>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Global </a:t>
            </a:r>
            <a:r>
              <a:rPr kumimoji="0" lang="tr-TR" sz="1600" b="0" i="0" u="none" strike="noStrike" kern="0" cap="none" spc="0" normalizeH="0" baseline="0" noProof="0" dirty="0" err="1">
                <a:ln>
                  <a:noFill/>
                </a:ln>
                <a:solidFill>
                  <a:srgbClr val="000000"/>
                </a:solidFill>
                <a:effectLst/>
                <a:uLnTx/>
                <a:uFillTx/>
                <a:latin typeface="Verdana Pro Light"/>
              </a:rPr>
              <a:t>longitüdinal</a:t>
            </a:r>
            <a:r>
              <a:rPr kumimoji="0" lang="tr-TR" sz="1600" b="0" i="0" u="none" strike="noStrike" kern="0" cap="none" spc="0" normalizeH="0" baseline="0" noProof="0" dirty="0">
                <a:ln>
                  <a:noFill/>
                </a:ln>
                <a:solidFill>
                  <a:srgbClr val="000000"/>
                </a:solidFill>
                <a:effectLst/>
                <a:uLnTx/>
                <a:uFillTx/>
                <a:latin typeface="Verdana Pro Light"/>
              </a:rPr>
              <a:t> </a:t>
            </a:r>
            <a:r>
              <a:rPr kumimoji="0" lang="tr-TR" sz="1600" b="0" i="0" u="none" strike="noStrike" kern="0" cap="none" spc="0" normalizeH="0" baseline="0" noProof="0" dirty="0" err="1">
                <a:ln>
                  <a:noFill/>
                </a:ln>
                <a:solidFill>
                  <a:srgbClr val="000000"/>
                </a:solidFill>
                <a:effectLst/>
                <a:uLnTx/>
                <a:uFillTx/>
                <a:latin typeface="Verdana Pro Light"/>
              </a:rPr>
              <a:t>strain</a:t>
            </a:r>
            <a:r>
              <a:rPr kumimoji="0" lang="tr-TR" sz="1600" b="0" i="0" u="none" strike="noStrike" kern="0" cap="none" spc="0" normalizeH="0" baseline="0" noProof="0" dirty="0">
                <a:ln>
                  <a:noFill/>
                </a:ln>
                <a:solidFill>
                  <a:srgbClr val="000000"/>
                </a:solidFill>
                <a:effectLst/>
                <a:uLnTx/>
                <a:uFillTx/>
                <a:latin typeface="Verdana Pro Light"/>
              </a:rPr>
              <a:t> demir birikimi ile ilişkili </a:t>
            </a:r>
            <a:r>
              <a:rPr kumimoji="0" lang="tr-TR" sz="1600" b="1" i="0" u="none" strike="noStrike" kern="0" cap="none" spc="0" normalizeH="0" baseline="0" noProof="0" dirty="0">
                <a:ln>
                  <a:noFill/>
                </a:ln>
                <a:solidFill>
                  <a:srgbClr val="000000"/>
                </a:solidFill>
                <a:effectLst/>
                <a:uLnTx/>
                <a:uFillTx/>
                <a:latin typeface="Verdana Pro Light"/>
              </a:rPr>
              <a:t>kardiyak disfonksiyonu </a:t>
            </a:r>
            <a:r>
              <a:rPr kumimoji="0" lang="tr-TR" sz="1600" b="1" i="0" u="none" strike="noStrike" kern="0" cap="none" spc="0" normalizeH="0" baseline="0" noProof="0" dirty="0" err="1">
                <a:ln>
                  <a:noFill/>
                </a:ln>
                <a:solidFill>
                  <a:srgbClr val="000000"/>
                </a:solidFill>
                <a:effectLst/>
                <a:uLnTx/>
                <a:uFillTx/>
                <a:latin typeface="Verdana Pro Light"/>
              </a:rPr>
              <a:t>LVEF’den</a:t>
            </a:r>
            <a:r>
              <a:rPr kumimoji="0" lang="tr-TR" sz="1600" b="1" i="0" u="none" strike="noStrike" kern="0" cap="none" spc="0" normalizeH="0" baseline="0" noProof="0" dirty="0">
                <a:ln>
                  <a:noFill/>
                </a:ln>
                <a:solidFill>
                  <a:srgbClr val="000000"/>
                </a:solidFill>
                <a:effectLst/>
                <a:uLnTx/>
                <a:uFillTx/>
                <a:latin typeface="Verdana Pro Light"/>
              </a:rPr>
              <a:t> erken tespit etme olanağı </a:t>
            </a:r>
            <a:r>
              <a:rPr kumimoji="0" lang="tr-TR" sz="1600" b="0" i="0" u="none" strike="noStrike" kern="0" cap="none" spc="0" normalizeH="0" baseline="0" noProof="0" dirty="0">
                <a:ln>
                  <a:noFill/>
                </a:ln>
                <a:solidFill>
                  <a:srgbClr val="000000"/>
                </a:solidFill>
                <a:effectLst/>
                <a:uLnTx/>
                <a:uFillTx/>
                <a:latin typeface="Verdana Pro Light"/>
              </a:rPr>
              <a:t>sunar.</a:t>
            </a:r>
          </a:p>
        </p:txBody>
      </p:sp>
      <p:sp>
        <p:nvSpPr>
          <p:cNvPr id="4" name="Rectangle 3">
            <a:extLst>
              <a:ext uri="{FF2B5EF4-FFF2-40B4-BE49-F238E27FC236}">
                <a16:creationId xmlns:a16="http://schemas.microsoft.com/office/drawing/2014/main" id="{8303D604-89B2-D68E-21CF-1E566C5A36E9}"/>
              </a:ext>
            </a:extLst>
          </p:cNvPr>
          <p:cNvSpPr/>
          <p:nvPr/>
        </p:nvSpPr>
        <p:spPr>
          <a:xfrm>
            <a:off x="752828" y="2587132"/>
            <a:ext cx="6634292" cy="575274"/>
          </a:xfrm>
          <a:prstGeom prst="rect">
            <a:avLst/>
          </a:prstGeom>
          <a:solidFill>
            <a:srgbClr val="5489A3">
              <a:lumMod val="20000"/>
              <a:lumOff val="80000"/>
              <a:alpha val="90000"/>
            </a:srgbClr>
          </a:solidFill>
          <a:ln w="3175" cap="flat" cmpd="sng" algn="ctr">
            <a:solidFill>
              <a:srgbClr val="000000"/>
            </a:solidFill>
            <a:prstDash val="solid"/>
          </a:ln>
          <a:effectLst/>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Kardiyak fonksiyonu belirlemede EF tek başına yeterli bir parametre değildir.</a:t>
            </a:r>
          </a:p>
        </p:txBody>
      </p:sp>
      <p:sp>
        <p:nvSpPr>
          <p:cNvPr id="5" name="Rectangle 4">
            <a:extLst>
              <a:ext uri="{FF2B5EF4-FFF2-40B4-BE49-F238E27FC236}">
                <a16:creationId xmlns:a16="http://schemas.microsoft.com/office/drawing/2014/main" id="{80CF1500-7E40-BB49-7013-F18CEC8E9A41}"/>
              </a:ext>
            </a:extLst>
          </p:cNvPr>
          <p:cNvSpPr/>
          <p:nvPr/>
        </p:nvSpPr>
        <p:spPr>
          <a:xfrm>
            <a:off x="765505" y="3369789"/>
            <a:ext cx="6634293" cy="600764"/>
          </a:xfrm>
          <a:prstGeom prst="rect">
            <a:avLst/>
          </a:prstGeom>
          <a:solidFill>
            <a:srgbClr val="8CAC89">
              <a:lumMod val="20000"/>
              <a:lumOff val="80000"/>
              <a:alpha val="90000"/>
            </a:srgbClr>
          </a:solidFill>
          <a:ln w="3175" cap="flat" cmpd="sng" algn="ctr">
            <a:solidFill>
              <a:srgbClr val="000000"/>
            </a:solidFill>
            <a:prstDash val="solid"/>
          </a:ln>
          <a:effectLst/>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Doku Doppler görüntüleme ve global </a:t>
            </a:r>
            <a:r>
              <a:rPr kumimoji="0" lang="tr-TR" sz="1600" b="0" i="0" u="none" strike="noStrike" kern="0" cap="none" spc="0" normalizeH="0" baseline="0" noProof="0" dirty="0" err="1">
                <a:ln>
                  <a:noFill/>
                </a:ln>
                <a:solidFill>
                  <a:srgbClr val="000000"/>
                </a:solidFill>
                <a:effectLst/>
                <a:uLnTx/>
                <a:uFillTx/>
                <a:latin typeface="Verdana Pro Light"/>
              </a:rPr>
              <a:t>longitudinal</a:t>
            </a:r>
            <a:r>
              <a:rPr kumimoji="0" lang="tr-TR" sz="1600" b="0" i="0" u="none" strike="noStrike" kern="0" cap="none" spc="0" normalizeH="0" baseline="0" noProof="0" dirty="0">
                <a:ln>
                  <a:noFill/>
                </a:ln>
                <a:solidFill>
                  <a:srgbClr val="000000"/>
                </a:solidFill>
                <a:effectLst/>
                <a:uLnTx/>
                <a:uFillTx/>
                <a:latin typeface="Verdana Pro Light"/>
              </a:rPr>
              <a:t> </a:t>
            </a:r>
            <a:r>
              <a:rPr kumimoji="0" lang="tr-TR" sz="1600" b="0" i="0" u="none" strike="noStrike" kern="0" cap="none" spc="0" normalizeH="0" baseline="0" noProof="0" dirty="0" err="1">
                <a:ln>
                  <a:noFill/>
                </a:ln>
                <a:solidFill>
                  <a:srgbClr val="000000"/>
                </a:solidFill>
                <a:effectLst/>
                <a:uLnTx/>
                <a:uFillTx/>
                <a:latin typeface="Verdana Pro Light"/>
              </a:rPr>
              <a:t>strain</a:t>
            </a:r>
            <a:r>
              <a:rPr kumimoji="0" lang="tr-TR" sz="1600" b="0" i="0" u="none" strike="noStrike" kern="0" cap="none" spc="0" normalizeH="0" baseline="0" noProof="0" dirty="0">
                <a:ln>
                  <a:noFill/>
                </a:ln>
                <a:solidFill>
                  <a:srgbClr val="000000"/>
                </a:solidFill>
                <a:effectLst/>
                <a:uLnTx/>
                <a:uFillTx/>
                <a:latin typeface="Verdana Pro Light"/>
              </a:rPr>
              <a:t> </a:t>
            </a:r>
            <a:r>
              <a:rPr kumimoji="0" lang="tr-TR" sz="1600" b="1" i="0" u="none" strike="noStrike" kern="0" cap="none" spc="0" normalizeH="0" baseline="0" noProof="0" dirty="0">
                <a:ln>
                  <a:noFill/>
                </a:ln>
                <a:solidFill>
                  <a:srgbClr val="000000"/>
                </a:solidFill>
                <a:effectLst/>
                <a:uLnTx/>
                <a:uFillTx/>
                <a:latin typeface="Verdana Pro Light"/>
              </a:rPr>
              <a:t>daha hassas ve spesifik.</a:t>
            </a:r>
          </a:p>
        </p:txBody>
      </p:sp>
      <p:sp>
        <p:nvSpPr>
          <p:cNvPr id="6" name="Rectangle 5">
            <a:extLst>
              <a:ext uri="{FF2B5EF4-FFF2-40B4-BE49-F238E27FC236}">
                <a16:creationId xmlns:a16="http://schemas.microsoft.com/office/drawing/2014/main" id="{08755879-7B8A-C2F8-EED4-397EB536FC4A}"/>
              </a:ext>
            </a:extLst>
          </p:cNvPr>
          <p:cNvSpPr/>
          <p:nvPr/>
        </p:nvSpPr>
        <p:spPr>
          <a:xfrm>
            <a:off x="752828" y="1742084"/>
            <a:ext cx="6634291" cy="680167"/>
          </a:xfrm>
          <a:prstGeom prst="rect">
            <a:avLst/>
          </a:prstGeom>
          <a:solidFill>
            <a:srgbClr val="FFFFFF">
              <a:lumMod val="95000"/>
              <a:alpha val="90000"/>
            </a:srgbClr>
          </a:solidFill>
          <a:ln w="3175" cap="flat" cmpd="sng" algn="ctr">
            <a:solidFill>
              <a:srgbClr val="000000"/>
            </a:solidFill>
            <a:prstDash val="solid"/>
          </a:ln>
          <a:effectLst/>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Ekokardiyografi, kalp anatomisi ve fonksiyonunun izlenmesi için pratik bir yoldur.</a:t>
            </a:r>
          </a:p>
        </p:txBody>
      </p:sp>
      <p:sp>
        <p:nvSpPr>
          <p:cNvPr id="7" name="Rectangle 6">
            <a:extLst>
              <a:ext uri="{FF2B5EF4-FFF2-40B4-BE49-F238E27FC236}">
                <a16:creationId xmlns:a16="http://schemas.microsoft.com/office/drawing/2014/main" id="{FA47C02F-04D6-A389-B9B1-5B40B55A3438}"/>
              </a:ext>
            </a:extLst>
          </p:cNvPr>
          <p:cNvSpPr/>
          <p:nvPr/>
        </p:nvSpPr>
        <p:spPr>
          <a:xfrm>
            <a:off x="765505" y="5242685"/>
            <a:ext cx="6627955" cy="600764"/>
          </a:xfrm>
          <a:prstGeom prst="rect">
            <a:avLst/>
          </a:prstGeom>
          <a:solidFill>
            <a:srgbClr val="E06187">
              <a:lumMod val="40000"/>
              <a:lumOff val="60000"/>
              <a:alpha val="90000"/>
            </a:srgbClr>
          </a:solidFill>
          <a:ln w="3175" cap="flat" cmpd="sng" algn="ctr">
            <a:solidFill>
              <a:srgbClr val="000000"/>
            </a:solidFill>
            <a:prstDash val="solid"/>
          </a:ln>
          <a:effectLst/>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err="1">
                <a:ln>
                  <a:noFill/>
                </a:ln>
                <a:solidFill>
                  <a:srgbClr val="000000"/>
                </a:solidFill>
                <a:effectLst/>
                <a:uLnTx/>
                <a:uFillTx/>
                <a:latin typeface="Verdana Pro Light"/>
              </a:rPr>
              <a:t>Pulmoner</a:t>
            </a:r>
            <a:r>
              <a:rPr kumimoji="0" lang="tr-TR" sz="1600" b="0" i="0" u="none" strike="noStrike" kern="0" cap="none" spc="0" normalizeH="0" baseline="0" noProof="0" dirty="0">
                <a:ln>
                  <a:noFill/>
                </a:ln>
                <a:solidFill>
                  <a:srgbClr val="000000"/>
                </a:solidFill>
                <a:effectLst/>
                <a:uLnTx/>
                <a:uFillTx/>
                <a:latin typeface="Verdana Pro Light"/>
              </a:rPr>
              <a:t> hipertansiyonu ve diyastolik </a:t>
            </a:r>
            <a:r>
              <a:rPr kumimoji="0" lang="tr-TR" sz="1600" b="0" i="0" u="none" strike="noStrike" kern="0" cap="none" spc="0" normalizeH="0" baseline="0" noProof="0" dirty="0" err="1">
                <a:ln>
                  <a:noFill/>
                </a:ln>
                <a:solidFill>
                  <a:srgbClr val="000000"/>
                </a:solidFill>
                <a:effectLst/>
                <a:uLnTx/>
                <a:uFillTx/>
                <a:latin typeface="Verdana Pro Light"/>
              </a:rPr>
              <a:t>ventriküler</a:t>
            </a:r>
            <a:r>
              <a:rPr kumimoji="0" lang="tr-TR" sz="1600" b="0" i="0" u="none" strike="noStrike" kern="0" cap="none" spc="0" normalizeH="0" baseline="0" noProof="0" dirty="0">
                <a:ln>
                  <a:noFill/>
                </a:ln>
                <a:solidFill>
                  <a:srgbClr val="000000"/>
                </a:solidFill>
                <a:effectLst/>
                <a:uLnTx/>
                <a:uFillTx/>
                <a:latin typeface="Verdana Pro Light"/>
              </a:rPr>
              <a:t> disfonksiyonun tespitinde EKO en iyi yöntemdir.</a:t>
            </a:r>
          </a:p>
        </p:txBody>
      </p:sp>
      <p:pic>
        <p:nvPicPr>
          <p:cNvPr id="8" name="Picture 7">
            <a:extLst>
              <a:ext uri="{FF2B5EF4-FFF2-40B4-BE49-F238E27FC236}">
                <a16:creationId xmlns:a16="http://schemas.microsoft.com/office/drawing/2014/main" id="{8B55531E-D8ED-A1DE-6E64-B1DBE66F0354}"/>
              </a:ext>
            </a:extLst>
          </p:cNvPr>
          <p:cNvPicPr>
            <a:picLocks noChangeAspect="1"/>
          </p:cNvPicPr>
          <p:nvPr/>
        </p:nvPicPr>
        <p:blipFill>
          <a:blip r:embed="rId2"/>
          <a:stretch>
            <a:fillRect/>
          </a:stretch>
        </p:blipFill>
        <p:spPr>
          <a:xfrm>
            <a:off x="7770431" y="1806187"/>
            <a:ext cx="3785945" cy="3727967"/>
          </a:xfrm>
          <a:prstGeom prst="rect">
            <a:avLst/>
          </a:prstGeom>
        </p:spPr>
      </p:pic>
      <p:sp>
        <p:nvSpPr>
          <p:cNvPr id="9" name="TextBox 8">
            <a:extLst>
              <a:ext uri="{FF2B5EF4-FFF2-40B4-BE49-F238E27FC236}">
                <a16:creationId xmlns:a16="http://schemas.microsoft.com/office/drawing/2014/main" id="{1252DE47-4F89-561E-8DE1-4E52C073B417}"/>
              </a:ext>
            </a:extLst>
          </p:cNvPr>
          <p:cNvSpPr txBox="1"/>
          <p:nvPr/>
        </p:nvSpPr>
        <p:spPr>
          <a:xfrm>
            <a:off x="654978" y="6458926"/>
            <a:ext cx="6097712"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800" dirty="0"/>
              <a:t>Standards For The Clinical Care Of Children And Adults</a:t>
            </a:r>
            <a:r>
              <a:rPr lang="tr-TR" sz="800" dirty="0"/>
              <a:t> </a:t>
            </a:r>
            <a:r>
              <a:rPr lang="en-US" sz="800" dirty="0"/>
              <a:t>Living With </a:t>
            </a:r>
            <a:r>
              <a:rPr lang="en-US" sz="800" dirty="0" err="1"/>
              <a:t>Thalassaemia</a:t>
            </a:r>
            <a:r>
              <a:rPr lang="en-US" sz="800" dirty="0"/>
              <a:t> In The </a:t>
            </a:r>
            <a:r>
              <a:rPr lang="en-US" sz="800" dirty="0" err="1"/>
              <a:t>Uk</a:t>
            </a:r>
            <a:r>
              <a:rPr lang="en-US" sz="800" dirty="0"/>
              <a:t> (4th Edition -2023)</a:t>
            </a:r>
            <a:endParaRPr lang="tr-TR" sz="800" dirty="0"/>
          </a:p>
        </p:txBody>
      </p:sp>
    </p:spTree>
    <p:extLst>
      <p:ext uri="{BB962C8B-B14F-4D97-AF65-F5344CB8AC3E}">
        <p14:creationId xmlns:p14="http://schemas.microsoft.com/office/powerpoint/2010/main" val="24364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11508014" cy="640175"/>
          </a:xfrm>
          <a:prstGeom prst="rect">
            <a:avLst/>
          </a:prstGeom>
        </p:spPr>
        <p:txBody>
          <a:bodyPr lIns="0" tIns="0" rIns="0" bIns="0">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pPr>
              <a:lnSpc>
                <a:spcPts val="5220"/>
              </a:lnSpc>
            </a:pPr>
            <a:r>
              <a:rPr lang="tr-TR" sz="3600" dirty="0"/>
              <a:t> </a:t>
            </a:r>
            <a:r>
              <a:rPr lang="tr-TR" sz="3600" dirty="0" err="1"/>
              <a:t>Sağkalımda</a:t>
            </a:r>
            <a:r>
              <a:rPr lang="tr-TR" sz="3600" dirty="0"/>
              <a:t> İyileşme</a:t>
            </a:r>
          </a:p>
        </p:txBody>
      </p:sp>
      <p:sp>
        <p:nvSpPr>
          <p:cNvPr id="26" name="TextBox 25">
            <a:extLst>
              <a:ext uri="{FF2B5EF4-FFF2-40B4-BE49-F238E27FC236}">
                <a16:creationId xmlns:a16="http://schemas.microsoft.com/office/drawing/2014/main" id="{4D601AF0-2B92-A747-AA96-BC7495CC805F}"/>
              </a:ext>
            </a:extLst>
          </p:cNvPr>
          <p:cNvSpPr txBox="1"/>
          <p:nvPr/>
        </p:nvSpPr>
        <p:spPr>
          <a:xfrm>
            <a:off x="374137" y="6375945"/>
            <a:ext cx="4375977" cy="230832"/>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1000" dirty="0">
                <a:solidFill>
                  <a:srgbClr val="013D5B"/>
                </a:solidFill>
                <a:latin typeface="Museo Sans 100" panose="02000000000000000000" pitchFamily="2" charset="77"/>
              </a:rPr>
              <a:t>Modell et al. Journal of Cardiovascular Magnetic Resonance 2008, 10:42.</a:t>
            </a:r>
          </a:p>
        </p:txBody>
      </p:sp>
      <p:grpSp>
        <p:nvGrpSpPr>
          <p:cNvPr id="2" name="Group 1">
            <a:extLst>
              <a:ext uri="{FF2B5EF4-FFF2-40B4-BE49-F238E27FC236}">
                <a16:creationId xmlns:a16="http://schemas.microsoft.com/office/drawing/2014/main" id="{98A6D8FE-D4A6-6D47-948E-34F88D2B99DC}"/>
              </a:ext>
            </a:extLst>
          </p:cNvPr>
          <p:cNvGrpSpPr/>
          <p:nvPr/>
        </p:nvGrpSpPr>
        <p:grpSpPr>
          <a:xfrm>
            <a:off x="7257883" y="1855088"/>
            <a:ext cx="4542231" cy="4560607"/>
            <a:chOff x="641325" y="1958269"/>
            <a:chExt cx="4542231" cy="4560607"/>
          </a:xfrm>
        </p:grpSpPr>
        <p:sp>
          <p:nvSpPr>
            <p:cNvPr id="25" name="Content Placeholder 2">
              <a:extLst>
                <a:ext uri="{FF2B5EF4-FFF2-40B4-BE49-F238E27FC236}">
                  <a16:creationId xmlns:a16="http://schemas.microsoft.com/office/drawing/2014/main" id="{CABFB474-9385-414E-8BC1-534B1A491AE8}"/>
                </a:ext>
              </a:extLst>
            </p:cNvPr>
            <p:cNvSpPr txBox="1">
              <a:spLocks/>
            </p:cNvSpPr>
            <p:nvPr/>
          </p:nvSpPr>
          <p:spPr>
            <a:xfrm>
              <a:off x="907216" y="1958269"/>
              <a:ext cx="4276340" cy="4560607"/>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60"/>
                </a:lnSpc>
                <a:spcBef>
                  <a:spcPct val="0"/>
                </a:spcBef>
                <a:buNone/>
              </a:pPr>
              <a:r>
                <a:rPr lang="tr-TR" sz="1800" dirty="0">
                  <a:solidFill>
                    <a:srgbClr val="013D5B"/>
                  </a:solidFill>
                  <a:latin typeface="Museo Sans 100" panose="02000000000000000000" pitchFamily="2" charset="77"/>
                  <a:ea typeface="+mj-ea"/>
                  <a:cs typeface="+mj-cs"/>
                </a:rPr>
                <a:t>1999’ dan bu yana TM hastalarının</a:t>
              </a:r>
            </a:p>
            <a:p>
              <a:pPr>
                <a:lnSpc>
                  <a:spcPts val="2460"/>
                </a:lnSpc>
                <a:spcBef>
                  <a:spcPct val="0"/>
                </a:spcBef>
                <a:buNone/>
              </a:pPr>
              <a:r>
                <a:rPr lang="tr-TR" sz="1800" dirty="0" err="1">
                  <a:solidFill>
                    <a:srgbClr val="013D5B"/>
                  </a:solidFill>
                  <a:latin typeface="Museo Sans 100" panose="02000000000000000000" pitchFamily="2" charset="77"/>
                  <a:ea typeface="+mj-ea"/>
                  <a:cs typeface="+mj-cs"/>
                </a:rPr>
                <a:t>sağkalımında</a:t>
              </a:r>
              <a:r>
                <a:rPr lang="tr-TR" sz="1800" dirty="0">
                  <a:solidFill>
                    <a:srgbClr val="013D5B"/>
                  </a:solidFill>
                  <a:latin typeface="Museo Sans 100" panose="02000000000000000000" pitchFamily="2" charset="77"/>
                  <a:ea typeface="+mj-ea"/>
                  <a:cs typeface="+mj-cs"/>
                </a:rPr>
                <a:t> belirgin bir gelişme</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gözlenmiştir. </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a:solidFill>
                    <a:srgbClr val="013D5B"/>
                  </a:solidFill>
                  <a:latin typeface="Museo Sans 100" panose="02000000000000000000" pitchFamily="2" charset="77"/>
                  <a:ea typeface="+mj-ea"/>
                  <a:cs typeface="+mj-cs"/>
                </a:rPr>
                <a:t>Kardiyak kaynaklı ölümler belirgin</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şekilde azalmıştır.</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a:solidFill>
                    <a:srgbClr val="013D5B"/>
                  </a:solidFill>
                  <a:latin typeface="Museo Sans 100" panose="02000000000000000000" pitchFamily="2" charset="77"/>
                  <a:ea typeface="+mj-ea"/>
                  <a:cs typeface="+mj-cs"/>
                </a:rPr>
                <a:t>Bu iyileşmede en önemli faktör teşhis</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ve tedavide sağlanan gelişmelerdir. </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b="1" u="sng" dirty="0">
                  <a:solidFill>
                    <a:srgbClr val="013D5B"/>
                  </a:solidFill>
                  <a:latin typeface="Museo Sans 100" panose="02000000000000000000" pitchFamily="2" charset="77"/>
                  <a:ea typeface="+mj-ea"/>
                  <a:cs typeface="+mj-cs"/>
                </a:rPr>
                <a:t>ÖzellikleT2* </a:t>
              </a:r>
              <a:r>
                <a:rPr lang="tr-TR" sz="1800" b="1" u="sng" dirty="0" err="1">
                  <a:solidFill>
                    <a:srgbClr val="013D5B"/>
                  </a:solidFill>
                  <a:latin typeface="Museo Sans 100" panose="02000000000000000000" pitchFamily="2" charset="77"/>
                  <a:ea typeface="+mj-ea"/>
                  <a:cs typeface="+mj-cs"/>
                </a:rPr>
                <a:t>CMR’ın</a:t>
              </a:r>
              <a:r>
                <a:rPr lang="tr-TR" sz="1800" b="1" u="sng" dirty="0">
                  <a:solidFill>
                    <a:srgbClr val="013D5B"/>
                  </a:solidFill>
                  <a:latin typeface="Museo Sans 100" panose="02000000000000000000" pitchFamily="2" charset="77"/>
                  <a:ea typeface="+mj-ea"/>
                  <a:cs typeface="+mj-cs"/>
                </a:rPr>
                <a:t> tanı protokolüne</a:t>
              </a:r>
            </a:p>
            <a:p>
              <a:pPr>
                <a:lnSpc>
                  <a:spcPts val="2460"/>
                </a:lnSpc>
                <a:spcBef>
                  <a:spcPct val="0"/>
                </a:spcBef>
                <a:buNone/>
              </a:pPr>
              <a:r>
                <a:rPr lang="tr-TR" sz="1800" b="1" u="sng" dirty="0">
                  <a:solidFill>
                    <a:srgbClr val="013D5B"/>
                  </a:solidFill>
                  <a:latin typeface="Museo Sans 100" panose="02000000000000000000" pitchFamily="2" charset="77"/>
                  <a:ea typeface="+mj-ea"/>
                  <a:cs typeface="+mj-cs"/>
                </a:rPr>
                <a:t>ve oral demir </a:t>
              </a:r>
              <a:r>
                <a:rPr lang="tr-TR" sz="1800" b="1" u="sng" dirty="0" err="1">
                  <a:solidFill>
                    <a:srgbClr val="013D5B"/>
                  </a:solidFill>
                  <a:latin typeface="Museo Sans 100" panose="02000000000000000000" pitchFamily="2" charset="77"/>
                  <a:ea typeface="+mj-ea"/>
                  <a:cs typeface="+mj-cs"/>
                </a:rPr>
                <a:t>şelasyonunun</a:t>
              </a:r>
              <a:r>
                <a:rPr lang="tr-TR" sz="1800" b="1" u="sng" dirty="0">
                  <a:solidFill>
                    <a:srgbClr val="013D5B"/>
                  </a:solidFill>
                  <a:latin typeface="Museo Sans 100" panose="02000000000000000000" pitchFamily="2" charset="77"/>
                  <a:ea typeface="+mj-ea"/>
                  <a:cs typeface="+mj-cs"/>
                </a:rPr>
                <a:t> tedavi</a:t>
              </a:r>
            </a:p>
            <a:p>
              <a:pPr>
                <a:lnSpc>
                  <a:spcPts val="2460"/>
                </a:lnSpc>
                <a:spcBef>
                  <a:spcPct val="0"/>
                </a:spcBef>
                <a:buNone/>
              </a:pPr>
              <a:r>
                <a:rPr lang="tr-TR" sz="1800" b="1" u="sng" dirty="0">
                  <a:solidFill>
                    <a:srgbClr val="013D5B"/>
                  </a:solidFill>
                  <a:latin typeface="Museo Sans 100" panose="02000000000000000000" pitchFamily="2" charset="77"/>
                  <a:ea typeface="+mj-ea"/>
                  <a:cs typeface="+mj-cs"/>
                </a:rPr>
                <a:t>protokolüne girişi oldukça etkili</a:t>
              </a:r>
            </a:p>
            <a:p>
              <a:pPr>
                <a:lnSpc>
                  <a:spcPts val="2460"/>
                </a:lnSpc>
                <a:spcBef>
                  <a:spcPct val="0"/>
                </a:spcBef>
                <a:buNone/>
              </a:pPr>
              <a:r>
                <a:rPr lang="tr-TR" sz="1800" b="1" u="sng" dirty="0">
                  <a:solidFill>
                    <a:srgbClr val="013D5B"/>
                  </a:solidFill>
                  <a:latin typeface="Museo Sans 100" panose="02000000000000000000" pitchFamily="2" charset="77"/>
                  <a:ea typeface="+mj-ea"/>
                  <a:cs typeface="+mj-cs"/>
                </a:rPr>
                <a:t>olmuştur</a:t>
              </a:r>
              <a:r>
                <a:rPr lang="tr-TR" sz="1800" dirty="0">
                  <a:solidFill>
                    <a:srgbClr val="013D5B"/>
                  </a:solidFill>
                  <a:latin typeface="Museo Sans 100" panose="02000000000000000000" pitchFamily="2" charset="77"/>
                  <a:ea typeface="+mj-ea"/>
                  <a:cs typeface="+mj-cs"/>
                </a:rPr>
                <a:t>.</a:t>
              </a:r>
            </a:p>
          </p:txBody>
        </p:sp>
        <p:pic>
          <p:nvPicPr>
            <p:cNvPr id="27" name="Picture 26">
              <a:extLst>
                <a:ext uri="{FF2B5EF4-FFF2-40B4-BE49-F238E27FC236}">
                  <a16:creationId xmlns:a16="http://schemas.microsoft.com/office/drawing/2014/main" id="{98C6B362-983F-9440-9717-81E234B22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325" y="2035268"/>
              <a:ext cx="303157" cy="288000"/>
            </a:xfrm>
            <a:prstGeom prst="rect">
              <a:avLst/>
            </a:prstGeom>
          </p:spPr>
        </p:pic>
        <p:pic>
          <p:nvPicPr>
            <p:cNvPr id="28" name="Picture 27">
              <a:extLst>
                <a:ext uri="{FF2B5EF4-FFF2-40B4-BE49-F238E27FC236}">
                  <a16:creationId xmlns:a16="http://schemas.microsoft.com/office/drawing/2014/main" id="{9912ABC3-BE84-C743-A138-6CDA40422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325" y="3279868"/>
              <a:ext cx="303157" cy="288000"/>
            </a:xfrm>
            <a:prstGeom prst="rect">
              <a:avLst/>
            </a:prstGeom>
          </p:spPr>
        </p:pic>
        <p:pic>
          <p:nvPicPr>
            <p:cNvPr id="29" name="Picture 28">
              <a:extLst>
                <a:ext uri="{FF2B5EF4-FFF2-40B4-BE49-F238E27FC236}">
                  <a16:creationId xmlns:a16="http://schemas.microsoft.com/office/drawing/2014/main" id="{DB4CC80F-63D2-DA4E-8706-9DBAF6117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325" y="4250067"/>
              <a:ext cx="303157" cy="288000"/>
            </a:xfrm>
            <a:prstGeom prst="rect">
              <a:avLst/>
            </a:prstGeom>
          </p:spPr>
        </p:pic>
        <p:pic>
          <p:nvPicPr>
            <p:cNvPr id="30" name="Picture 29">
              <a:extLst>
                <a:ext uri="{FF2B5EF4-FFF2-40B4-BE49-F238E27FC236}">
                  <a16:creationId xmlns:a16="http://schemas.microsoft.com/office/drawing/2014/main" id="{2D39C038-658A-2C42-B33F-449658BFB3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325" y="5202567"/>
              <a:ext cx="303157" cy="288000"/>
            </a:xfrm>
            <a:prstGeom prst="rect">
              <a:avLst/>
            </a:prstGeom>
          </p:spPr>
        </p:pic>
      </p:grpSp>
      <p:sp>
        <p:nvSpPr>
          <p:cNvPr id="3" name="Rectangle 2">
            <a:extLst>
              <a:ext uri="{FF2B5EF4-FFF2-40B4-BE49-F238E27FC236}">
                <a16:creationId xmlns:a16="http://schemas.microsoft.com/office/drawing/2014/main" id="{C07A43A4-2BEE-8B4B-963C-CB5078EDDD48}"/>
              </a:ext>
            </a:extLst>
          </p:cNvPr>
          <p:cNvSpPr/>
          <p:nvPr/>
        </p:nvSpPr>
        <p:spPr>
          <a:xfrm>
            <a:off x="7561040" y="1150327"/>
            <a:ext cx="3924300" cy="713400"/>
          </a:xfrm>
          <a:prstGeom prst="rect">
            <a:avLst/>
          </a:prstGeom>
        </p:spPr>
        <p:txBody>
          <a:bodyPr wrap="square">
            <a:spAutoFit/>
          </a:bodyPr>
          <a:lstStyle/>
          <a:p>
            <a:pPr>
              <a:lnSpc>
                <a:spcPts val="2460"/>
              </a:lnSpc>
              <a:spcBef>
                <a:spcPct val="0"/>
              </a:spcBef>
              <a:buNone/>
            </a:pPr>
            <a:r>
              <a:rPr lang="tr-TR" dirty="0" err="1">
                <a:solidFill>
                  <a:srgbClr val="013D5B"/>
                </a:solidFill>
                <a:latin typeface="Museo Sans 100" panose="02000000000000000000" pitchFamily="2" charset="77"/>
              </a:rPr>
              <a:t>UK’da</a:t>
            </a:r>
            <a:r>
              <a:rPr lang="tr-TR" dirty="0">
                <a:solidFill>
                  <a:srgbClr val="013D5B"/>
                </a:solidFill>
                <a:latin typeface="Museo Sans 100" panose="02000000000000000000" pitchFamily="2" charset="77"/>
              </a:rPr>
              <a:t> 1980-99 arası ölüm </a:t>
            </a:r>
            <a:r>
              <a:rPr lang="tr-TR" dirty="0" err="1">
                <a:solidFill>
                  <a:srgbClr val="013D5B"/>
                </a:solidFill>
                <a:latin typeface="Museo Sans 100" panose="02000000000000000000" pitchFamily="2" charset="77"/>
              </a:rPr>
              <a:t>insidansı</a:t>
            </a:r>
            <a:r>
              <a:rPr lang="tr-TR" dirty="0">
                <a:solidFill>
                  <a:srgbClr val="013D5B"/>
                </a:solidFill>
                <a:latin typeface="Museo Sans 100" panose="02000000000000000000" pitchFamily="2" charset="77"/>
              </a:rPr>
              <a:t>:  </a:t>
            </a:r>
          </a:p>
          <a:p>
            <a:pPr>
              <a:lnSpc>
                <a:spcPts val="2460"/>
              </a:lnSpc>
              <a:spcBef>
                <a:spcPct val="0"/>
              </a:spcBef>
              <a:buNone/>
            </a:pPr>
            <a:r>
              <a:rPr lang="tr-TR" dirty="0">
                <a:solidFill>
                  <a:srgbClr val="013D5B"/>
                </a:solidFill>
                <a:latin typeface="Museo Sans 100" panose="02000000000000000000" pitchFamily="2" charset="77"/>
              </a:rPr>
              <a:t>1000 hastada 12.7</a:t>
            </a:r>
          </a:p>
        </p:txBody>
      </p:sp>
      <p:grpSp>
        <p:nvGrpSpPr>
          <p:cNvPr id="16" name="Group 15">
            <a:extLst>
              <a:ext uri="{FF2B5EF4-FFF2-40B4-BE49-F238E27FC236}">
                <a16:creationId xmlns:a16="http://schemas.microsoft.com/office/drawing/2014/main" id="{0E5B3299-72F9-E944-B4F8-2B2F2330B7CA}"/>
              </a:ext>
            </a:extLst>
          </p:cNvPr>
          <p:cNvGrpSpPr/>
          <p:nvPr/>
        </p:nvGrpSpPr>
        <p:grpSpPr>
          <a:xfrm>
            <a:off x="530913" y="1477089"/>
            <a:ext cx="4744366" cy="4133141"/>
            <a:chOff x="530913" y="1477089"/>
            <a:chExt cx="4744366" cy="4133141"/>
          </a:xfrm>
        </p:grpSpPr>
        <p:sp>
          <p:nvSpPr>
            <p:cNvPr id="15" name="Freeform 14">
              <a:extLst>
                <a:ext uri="{FF2B5EF4-FFF2-40B4-BE49-F238E27FC236}">
                  <a16:creationId xmlns:a16="http://schemas.microsoft.com/office/drawing/2014/main" id="{ABA1CED3-2A89-684A-A23B-62B4974BB75A}"/>
                </a:ext>
              </a:extLst>
            </p:cNvPr>
            <p:cNvSpPr/>
            <p:nvPr/>
          </p:nvSpPr>
          <p:spPr>
            <a:xfrm>
              <a:off x="1447799" y="1581151"/>
              <a:ext cx="356415" cy="90874"/>
            </a:xfrm>
            <a:custGeom>
              <a:avLst/>
              <a:gdLst>
                <a:gd name="connsiteX0" fmla="*/ 355600 w 355600"/>
                <a:gd name="connsiteY0" fmla="*/ 111125 h 111125"/>
                <a:gd name="connsiteX1" fmla="*/ 0 w 355600"/>
                <a:gd name="connsiteY1" fmla="*/ 0 h 111125"/>
              </a:gdLst>
              <a:ahLst/>
              <a:cxnLst>
                <a:cxn ang="0">
                  <a:pos x="connsiteX0" y="connsiteY0"/>
                </a:cxn>
                <a:cxn ang="0">
                  <a:pos x="connsiteX1" y="connsiteY1"/>
                </a:cxn>
              </a:cxnLst>
              <a:rect l="l" t="t" r="r" b="b"/>
              <a:pathLst>
                <a:path w="355600" h="111125">
                  <a:moveTo>
                    <a:pt x="355600" y="111125"/>
                  </a:moveTo>
                  <a:lnTo>
                    <a:pt x="0" y="0"/>
                  </a:lnTo>
                </a:path>
              </a:pathLst>
            </a:cu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 name="Freeform 10">
              <a:extLst>
                <a:ext uri="{FF2B5EF4-FFF2-40B4-BE49-F238E27FC236}">
                  <a16:creationId xmlns:a16="http://schemas.microsoft.com/office/drawing/2014/main" id="{667E648C-584E-B446-A9C4-DA7149009CD0}"/>
                </a:ext>
              </a:extLst>
            </p:cNvPr>
            <p:cNvSpPr/>
            <p:nvPr/>
          </p:nvSpPr>
          <p:spPr>
            <a:xfrm>
              <a:off x="1438275" y="1593850"/>
              <a:ext cx="2921000" cy="1825625"/>
            </a:xfrm>
            <a:custGeom>
              <a:avLst/>
              <a:gdLst>
                <a:gd name="connsiteX0" fmla="*/ 0 w 2921000"/>
                <a:gd name="connsiteY0" fmla="*/ 0 h 1825625"/>
                <a:gd name="connsiteX1" fmla="*/ 384175 w 2921000"/>
                <a:gd name="connsiteY1" fmla="*/ 98425 h 1825625"/>
                <a:gd name="connsiteX2" fmla="*/ 742950 w 2921000"/>
                <a:gd name="connsiteY2" fmla="*/ 228600 h 1825625"/>
                <a:gd name="connsiteX3" fmla="*/ 1098550 w 2921000"/>
                <a:gd name="connsiteY3" fmla="*/ 463550 h 1825625"/>
                <a:gd name="connsiteX4" fmla="*/ 1476375 w 2921000"/>
                <a:gd name="connsiteY4" fmla="*/ 777875 h 1825625"/>
                <a:gd name="connsiteX5" fmla="*/ 1819275 w 2921000"/>
                <a:gd name="connsiteY5" fmla="*/ 1066800 h 1825625"/>
                <a:gd name="connsiteX6" fmla="*/ 2197100 w 2921000"/>
                <a:gd name="connsiteY6" fmla="*/ 1193800 h 1825625"/>
                <a:gd name="connsiteX7" fmla="*/ 2552700 w 2921000"/>
                <a:gd name="connsiteY7" fmla="*/ 1298575 h 1825625"/>
                <a:gd name="connsiteX8" fmla="*/ 2921000 w 2921000"/>
                <a:gd name="connsiteY8" fmla="*/ 1825625 h 18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000" h="1825625">
                  <a:moveTo>
                    <a:pt x="0" y="0"/>
                  </a:moveTo>
                  <a:lnTo>
                    <a:pt x="384175" y="98425"/>
                  </a:lnTo>
                  <a:lnTo>
                    <a:pt x="742950" y="228600"/>
                  </a:lnTo>
                  <a:lnTo>
                    <a:pt x="1098550" y="463550"/>
                  </a:lnTo>
                  <a:lnTo>
                    <a:pt x="1476375" y="777875"/>
                  </a:lnTo>
                  <a:lnTo>
                    <a:pt x="1819275" y="1066800"/>
                  </a:lnTo>
                  <a:lnTo>
                    <a:pt x="2197100" y="1193800"/>
                  </a:lnTo>
                  <a:lnTo>
                    <a:pt x="2552700" y="1298575"/>
                  </a:lnTo>
                  <a:lnTo>
                    <a:pt x="2921000" y="1825625"/>
                  </a:lnTo>
                </a:path>
              </a:pathLst>
            </a:cu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nvGrpSpPr>
            <p:cNvPr id="4" name="Group 3">
              <a:extLst>
                <a:ext uri="{FF2B5EF4-FFF2-40B4-BE49-F238E27FC236}">
                  <a16:creationId xmlns:a16="http://schemas.microsoft.com/office/drawing/2014/main" id="{3A52D090-9869-9440-8125-21DBE4F929D0}"/>
                </a:ext>
              </a:extLst>
            </p:cNvPr>
            <p:cNvGrpSpPr/>
            <p:nvPr/>
          </p:nvGrpSpPr>
          <p:grpSpPr>
            <a:xfrm>
              <a:off x="1200316" y="1597544"/>
              <a:ext cx="4068000" cy="3420000"/>
              <a:chOff x="1200316" y="1597544"/>
              <a:chExt cx="4068000" cy="3420000"/>
            </a:xfrm>
          </p:grpSpPr>
          <p:cxnSp>
            <p:nvCxnSpPr>
              <p:cNvPr id="33" name="Straight Connector 32">
                <a:extLst>
                  <a:ext uri="{FF2B5EF4-FFF2-40B4-BE49-F238E27FC236}">
                    <a16:creationId xmlns:a16="http://schemas.microsoft.com/office/drawing/2014/main" id="{28718C99-26F8-5645-9496-2B409E7C06CF}"/>
                  </a:ext>
                </a:extLst>
              </p:cNvPr>
              <p:cNvCxnSpPr>
                <a:cxnSpLocks/>
              </p:cNvCxnSpPr>
              <p:nvPr/>
            </p:nvCxnSpPr>
            <p:spPr>
              <a:xfrm>
                <a:off x="1200316" y="4959578"/>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39116C-EA8F-5F4B-83EC-30A438637D6A}"/>
                  </a:ext>
                </a:extLst>
              </p:cNvPr>
              <p:cNvCxnSpPr>
                <a:cxnSpLocks/>
              </p:cNvCxnSpPr>
              <p:nvPr/>
            </p:nvCxnSpPr>
            <p:spPr>
              <a:xfrm>
                <a:off x="1200316" y="4623371"/>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94183B-1E65-9347-A91C-9553956002D2}"/>
                  </a:ext>
                </a:extLst>
              </p:cNvPr>
              <p:cNvCxnSpPr>
                <a:cxnSpLocks/>
              </p:cNvCxnSpPr>
              <p:nvPr/>
            </p:nvCxnSpPr>
            <p:spPr>
              <a:xfrm>
                <a:off x="1200316" y="4287168"/>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E08E80-14B3-6141-BF6A-B118235856D0}"/>
                  </a:ext>
                </a:extLst>
              </p:cNvPr>
              <p:cNvCxnSpPr>
                <a:cxnSpLocks/>
              </p:cNvCxnSpPr>
              <p:nvPr/>
            </p:nvCxnSpPr>
            <p:spPr>
              <a:xfrm>
                <a:off x="1200316" y="3950965"/>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C6907-B4DA-7041-A09F-308ECC613E99}"/>
                  </a:ext>
                </a:extLst>
              </p:cNvPr>
              <p:cNvCxnSpPr>
                <a:cxnSpLocks/>
              </p:cNvCxnSpPr>
              <p:nvPr/>
            </p:nvCxnSpPr>
            <p:spPr>
              <a:xfrm>
                <a:off x="1200316" y="3614762"/>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B240EB-F0F2-404E-A257-0E937FD0C4E0}"/>
                  </a:ext>
                </a:extLst>
              </p:cNvPr>
              <p:cNvCxnSpPr>
                <a:cxnSpLocks/>
              </p:cNvCxnSpPr>
              <p:nvPr/>
            </p:nvCxnSpPr>
            <p:spPr>
              <a:xfrm>
                <a:off x="1200316" y="3278559"/>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4CF15B-3059-BC4A-B273-5F3B0F3DDE08}"/>
                  </a:ext>
                </a:extLst>
              </p:cNvPr>
              <p:cNvCxnSpPr>
                <a:cxnSpLocks/>
              </p:cNvCxnSpPr>
              <p:nvPr/>
            </p:nvCxnSpPr>
            <p:spPr>
              <a:xfrm>
                <a:off x="1200316" y="2942356"/>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DC2930-F51A-6E40-9413-531AE4EE963A}"/>
                  </a:ext>
                </a:extLst>
              </p:cNvPr>
              <p:cNvCxnSpPr>
                <a:cxnSpLocks/>
              </p:cNvCxnSpPr>
              <p:nvPr/>
            </p:nvCxnSpPr>
            <p:spPr>
              <a:xfrm>
                <a:off x="1200316" y="2606153"/>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F04189-58E7-A040-8A74-64B1B80B93D4}"/>
                  </a:ext>
                </a:extLst>
              </p:cNvPr>
              <p:cNvCxnSpPr>
                <a:cxnSpLocks/>
              </p:cNvCxnSpPr>
              <p:nvPr/>
            </p:nvCxnSpPr>
            <p:spPr>
              <a:xfrm>
                <a:off x="1200316" y="2269950"/>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27DE0EA-C780-3740-A7C9-5C2144AA5672}"/>
                  </a:ext>
                </a:extLst>
              </p:cNvPr>
              <p:cNvCxnSpPr>
                <a:cxnSpLocks/>
              </p:cNvCxnSpPr>
              <p:nvPr/>
            </p:nvCxnSpPr>
            <p:spPr>
              <a:xfrm>
                <a:off x="1200316" y="1933747"/>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383A95-B384-5646-A539-B36A6CC398DB}"/>
                  </a:ext>
                </a:extLst>
              </p:cNvPr>
              <p:cNvCxnSpPr>
                <a:cxnSpLocks/>
              </p:cNvCxnSpPr>
              <p:nvPr/>
            </p:nvCxnSpPr>
            <p:spPr>
              <a:xfrm>
                <a:off x="1200316" y="1597544"/>
                <a:ext cx="4068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4F35BF2-2D2A-2245-B883-AB3C2F154090}"/>
                  </a:ext>
                </a:extLst>
              </p:cNvPr>
              <p:cNvCxnSpPr>
                <a:cxnSpLocks/>
              </p:cNvCxnSpPr>
              <p:nvPr/>
            </p:nvCxnSpPr>
            <p:spPr>
              <a:xfrm rot="5400000">
                <a:off x="-456884"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AE2A87-946B-1F43-8620-7C96540A9D99}"/>
                  </a:ext>
                </a:extLst>
              </p:cNvPr>
              <p:cNvCxnSpPr>
                <a:cxnSpLocks/>
              </p:cNvCxnSpPr>
              <p:nvPr/>
            </p:nvCxnSpPr>
            <p:spPr>
              <a:xfrm rot="5400000">
                <a:off x="-92048"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5FE115-D76F-854E-BB02-02A2F58B8E00}"/>
                  </a:ext>
                </a:extLst>
              </p:cNvPr>
              <p:cNvCxnSpPr>
                <a:cxnSpLocks/>
              </p:cNvCxnSpPr>
              <p:nvPr/>
            </p:nvCxnSpPr>
            <p:spPr>
              <a:xfrm rot="5400000">
                <a:off x="272788"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EF914BF-9694-4640-848E-3E3C9244805B}"/>
                  </a:ext>
                </a:extLst>
              </p:cNvPr>
              <p:cNvCxnSpPr>
                <a:cxnSpLocks/>
              </p:cNvCxnSpPr>
              <p:nvPr/>
            </p:nvCxnSpPr>
            <p:spPr>
              <a:xfrm rot="5400000">
                <a:off x="637624"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929179A-8018-D946-99F6-100C134363CF}"/>
                  </a:ext>
                </a:extLst>
              </p:cNvPr>
              <p:cNvCxnSpPr>
                <a:cxnSpLocks/>
              </p:cNvCxnSpPr>
              <p:nvPr/>
            </p:nvCxnSpPr>
            <p:spPr>
              <a:xfrm rot="5400000">
                <a:off x="1002460"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4ABCA8-368F-5F43-9D6B-CE0C0B3DEDA2}"/>
                  </a:ext>
                </a:extLst>
              </p:cNvPr>
              <p:cNvCxnSpPr>
                <a:cxnSpLocks/>
              </p:cNvCxnSpPr>
              <p:nvPr/>
            </p:nvCxnSpPr>
            <p:spPr>
              <a:xfrm rot="5400000">
                <a:off x="1367296"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769446-BEB8-434E-A1F2-9B34F82CCDDE}"/>
                  </a:ext>
                </a:extLst>
              </p:cNvPr>
              <p:cNvCxnSpPr>
                <a:cxnSpLocks/>
              </p:cNvCxnSpPr>
              <p:nvPr/>
            </p:nvCxnSpPr>
            <p:spPr>
              <a:xfrm rot="5400000">
                <a:off x="1732132"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0590338-10C4-8941-A17D-33F981226991}"/>
                  </a:ext>
                </a:extLst>
              </p:cNvPr>
              <p:cNvCxnSpPr>
                <a:cxnSpLocks/>
              </p:cNvCxnSpPr>
              <p:nvPr/>
            </p:nvCxnSpPr>
            <p:spPr>
              <a:xfrm rot="5400000">
                <a:off x="2096968"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A1E2729-0B4A-4948-B0BC-9272F7FDE56C}"/>
                  </a:ext>
                </a:extLst>
              </p:cNvPr>
              <p:cNvCxnSpPr>
                <a:cxnSpLocks/>
              </p:cNvCxnSpPr>
              <p:nvPr/>
            </p:nvCxnSpPr>
            <p:spPr>
              <a:xfrm rot="5400000">
                <a:off x="2461804"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E2EAB9B-C3DC-894E-9539-E10717445A57}"/>
                  </a:ext>
                </a:extLst>
              </p:cNvPr>
              <p:cNvCxnSpPr>
                <a:cxnSpLocks/>
              </p:cNvCxnSpPr>
              <p:nvPr/>
            </p:nvCxnSpPr>
            <p:spPr>
              <a:xfrm rot="5400000">
                <a:off x="2826640"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4AF496-426F-DF42-9EEC-5763D200859C}"/>
                  </a:ext>
                </a:extLst>
              </p:cNvPr>
              <p:cNvCxnSpPr>
                <a:cxnSpLocks/>
              </p:cNvCxnSpPr>
              <p:nvPr/>
            </p:nvCxnSpPr>
            <p:spPr>
              <a:xfrm rot="5400000">
                <a:off x="3191476"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43F196F-3016-A54A-BAF0-63D59F1A367F}"/>
                  </a:ext>
                </a:extLst>
              </p:cNvPr>
              <p:cNvCxnSpPr>
                <a:cxnSpLocks/>
              </p:cNvCxnSpPr>
              <p:nvPr/>
            </p:nvCxnSpPr>
            <p:spPr>
              <a:xfrm rot="5400000">
                <a:off x="3556315" y="3307544"/>
                <a:ext cx="3420000" cy="0"/>
              </a:xfrm>
              <a:prstGeom prst="line">
                <a:avLst/>
              </a:prstGeom>
              <a:ln w="12700">
                <a:solidFill>
                  <a:srgbClr val="0F3C5A"/>
                </a:solidFill>
              </a:ln>
            </p:spPr>
            <p:style>
              <a:lnRef idx="1">
                <a:schemeClr val="accent1"/>
              </a:lnRef>
              <a:fillRef idx="0">
                <a:schemeClr val="accent1"/>
              </a:fillRef>
              <a:effectRef idx="0">
                <a:schemeClr val="accent1"/>
              </a:effectRef>
              <a:fontRef idx="minor">
                <a:schemeClr val="tx1"/>
              </a:fontRef>
            </p:style>
          </p:cxnSp>
        </p:grpSp>
        <p:sp>
          <p:nvSpPr>
            <p:cNvPr id="13" name="Freeform 12">
              <a:extLst>
                <a:ext uri="{FF2B5EF4-FFF2-40B4-BE49-F238E27FC236}">
                  <a16:creationId xmlns:a16="http://schemas.microsoft.com/office/drawing/2014/main" id="{2D3EFB42-8D8F-2F40-AF42-26DC7715C310}"/>
                </a:ext>
              </a:extLst>
            </p:cNvPr>
            <p:cNvSpPr/>
            <p:nvPr/>
          </p:nvSpPr>
          <p:spPr>
            <a:xfrm>
              <a:off x="1425575" y="1600200"/>
              <a:ext cx="2568575" cy="2378075"/>
            </a:xfrm>
            <a:custGeom>
              <a:avLst/>
              <a:gdLst>
                <a:gd name="connsiteX0" fmla="*/ 0 w 2568575"/>
                <a:gd name="connsiteY0" fmla="*/ 0 h 2378075"/>
                <a:gd name="connsiteX1" fmla="*/ 396875 w 2568575"/>
                <a:gd name="connsiteY1" fmla="*/ 38100 h 2378075"/>
                <a:gd name="connsiteX2" fmla="*/ 746125 w 2568575"/>
                <a:gd name="connsiteY2" fmla="*/ 139700 h 2378075"/>
                <a:gd name="connsiteX3" fmla="*/ 1108075 w 2568575"/>
                <a:gd name="connsiteY3" fmla="*/ 403225 h 2378075"/>
                <a:gd name="connsiteX4" fmla="*/ 1476375 w 2568575"/>
                <a:gd name="connsiteY4" fmla="*/ 885825 h 2378075"/>
                <a:gd name="connsiteX5" fmla="*/ 1841500 w 2568575"/>
                <a:gd name="connsiteY5" fmla="*/ 1431925 h 2378075"/>
                <a:gd name="connsiteX6" fmla="*/ 2209800 w 2568575"/>
                <a:gd name="connsiteY6" fmla="*/ 1431925 h 2378075"/>
                <a:gd name="connsiteX7" fmla="*/ 2568575 w 2568575"/>
                <a:gd name="connsiteY7" fmla="*/ 2378075 h 237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575" h="2378075">
                  <a:moveTo>
                    <a:pt x="0" y="0"/>
                  </a:moveTo>
                  <a:lnTo>
                    <a:pt x="396875" y="38100"/>
                  </a:lnTo>
                  <a:lnTo>
                    <a:pt x="746125" y="139700"/>
                  </a:lnTo>
                  <a:lnTo>
                    <a:pt x="1108075" y="403225"/>
                  </a:lnTo>
                  <a:lnTo>
                    <a:pt x="1476375" y="885825"/>
                  </a:lnTo>
                  <a:lnTo>
                    <a:pt x="1841500" y="1431925"/>
                  </a:lnTo>
                  <a:lnTo>
                    <a:pt x="2209800" y="1431925"/>
                  </a:lnTo>
                  <a:lnTo>
                    <a:pt x="2568575" y="2378075"/>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6" name="Rectangle 75">
              <a:extLst>
                <a:ext uri="{FF2B5EF4-FFF2-40B4-BE49-F238E27FC236}">
                  <a16:creationId xmlns:a16="http://schemas.microsoft.com/office/drawing/2014/main" id="{D7AC78F6-745F-D944-B0C2-C2D92811F571}"/>
                </a:ext>
              </a:extLst>
            </p:cNvPr>
            <p:cNvSpPr/>
            <p:nvPr/>
          </p:nvSpPr>
          <p:spPr>
            <a:xfrm>
              <a:off x="1752538" y="1618790"/>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nvGrpSpPr>
            <p:cNvPr id="91" name="Group 90">
              <a:extLst>
                <a:ext uri="{FF2B5EF4-FFF2-40B4-BE49-F238E27FC236}">
                  <a16:creationId xmlns:a16="http://schemas.microsoft.com/office/drawing/2014/main" id="{7D02A421-6118-6F45-A571-CA9902D9EEDE}"/>
                </a:ext>
              </a:extLst>
            </p:cNvPr>
            <p:cNvGrpSpPr>
              <a:grpSpLocks noChangeAspect="1"/>
            </p:cNvGrpSpPr>
            <p:nvPr/>
          </p:nvGrpSpPr>
          <p:grpSpPr>
            <a:xfrm rot="2523157">
              <a:off x="3914322" y="2821309"/>
              <a:ext cx="144000" cy="144000"/>
              <a:chOff x="3478644" y="3024754"/>
              <a:chExt cx="87218" cy="87218"/>
            </a:xfrm>
          </p:grpSpPr>
          <p:cxnSp>
            <p:nvCxnSpPr>
              <p:cNvPr id="92" name="Straight Connector 91">
                <a:extLst>
                  <a:ext uri="{FF2B5EF4-FFF2-40B4-BE49-F238E27FC236}">
                    <a16:creationId xmlns:a16="http://schemas.microsoft.com/office/drawing/2014/main" id="{B3160334-2F00-E84B-B65F-30295FE5AF67}"/>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4717237-001A-A943-AD3E-10988CAED833}"/>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C6AE1D3-1702-E049-BE76-8161C2523870}"/>
                </a:ext>
              </a:extLst>
            </p:cNvPr>
            <p:cNvGrpSpPr>
              <a:grpSpLocks noChangeAspect="1"/>
            </p:cNvGrpSpPr>
            <p:nvPr/>
          </p:nvGrpSpPr>
          <p:grpSpPr>
            <a:xfrm rot="2523157">
              <a:off x="3563134" y="2719620"/>
              <a:ext cx="144000" cy="144000"/>
              <a:chOff x="3478644" y="3024754"/>
              <a:chExt cx="87218" cy="87218"/>
            </a:xfrm>
          </p:grpSpPr>
          <p:cxnSp>
            <p:nvCxnSpPr>
              <p:cNvPr id="95" name="Straight Connector 94">
                <a:extLst>
                  <a:ext uri="{FF2B5EF4-FFF2-40B4-BE49-F238E27FC236}">
                    <a16:creationId xmlns:a16="http://schemas.microsoft.com/office/drawing/2014/main" id="{ECCA1048-F996-6F4A-84D5-A7D4323DDD65}"/>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9ECE5D6-D83C-1F4F-9FC0-F87FF8F139BF}"/>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429600AF-EC8F-1845-9C71-61E556B0C94C}"/>
                </a:ext>
              </a:extLst>
            </p:cNvPr>
            <p:cNvGrpSpPr>
              <a:grpSpLocks noChangeAspect="1"/>
            </p:cNvGrpSpPr>
            <p:nvPr/>
          </p:nvGrpSpPr>
          <p:grpSpPr>
            <a:xfrm rot="2523157">
              <a:off x="3183080" y="2588341"/>
              <a:ext cx="144000" cy="144000"/>
              <a:chOff x="3478644" y="3024754"/>
              <a:chExt cx="87218" cy="87218"/>
            </a:xfrm>
          </p:grpSpPr>
          <p:cxnSp>
            <p:nvCxnSpPr>
              <p:cNvPr id="98" name="Straight Connector 97">
                <a:extLst>
                  <a:ext uri="{FF2B5EF4-FFF2-40B4-BE49-F238E27FC236}">
                    <a16:creationId xmlns:a16="http://schemas.microsoft.com/office/drawing/2014/main" id="{D02BD3B2-9594-B146-89D0-D16138BDE709}"/>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6FDF983-D716-814F-A8FB-AFE5C785A74F}"/>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218D2B8B-70AE-194B-95B3-B502FA040D26}"/>
                </a:ext>
              </a:extLst>
            </p:cNvPr>
            <p:cNvGrpSpPr>
              <a:grpSpLocks noChangeAspect="1"/>
            </p:cNvGrpSpPr>
            <p:nvPr/>
          </p:nvGrpSpPr>
          <p:grpSpPr>
            <a:xfrm rot="2523157">
              <a:off x="2823472" y="2295226"/>
              <a:ext cx="144000" cy="144000"/>
              <a:chOff x="3478644" y="3024754"/>
              <a:chExt cx="87218" cy="87218"/>
            </a:xfrm>
          </p:grpSpPr>
          <p:cxnSp>
            <p:nvCxnSpPr>
              <p:cNvPr id="101" name="Straight Connector 100">
                <a:extLst>
                  <a:ext uri="{FF2B5EF4-FFF2-40B4-BE49-F238E27FC236}">
                    <a16:creationId xmlns:a16="http://schemas.microsoft.com/office/drawing/2014/main" id="{6CBBF226-2F04-6A40-BD3A-159F375F6859}"/>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5EDF329-61F6-FA42-8B88-F7E115A89740}"/>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7F94E650-958A-8C4D-ACBE-49D3292880BE}"/>
                </a:ext>
              </a:extLst>
            </p:cNvPr>
            <p:cNvGrpSpPr>
              <a:grpSpLocks noChangeAspect="1"/>
            </p:cNvGrpSpPr>
            <p:nvPr/>
          </p:nvGrpSpPr>
          <p:grpSpPr>
            <a:xfrm rot="2523157">
              <a:off x="4282221" y="3335260"/>
              <a:ext cx="144000" cy="144000"/>
              <a:chOff x="3478644" y="3024754"/>
              <a:chExt cx="87218" cy="87218"/>
            </a:xfrm>
          </p:grpSpPr>
          <p:cxnSp>
            <p:nvCxnSpPr>
              <p:cNvPr id="89" name="Straight Connector 88">
                <a:extLst>
                  <a:ext uri="{FF2B5EF4-FFF2-40B4-BE49-F238E27FC236}">
                    <a16:creationId xmlns:a16="http://schemas.microsoft.com/office/drawing/2014/main" id="{72669168-C961-234D-919B-006CA5249246}"/>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ECF7ABF-941F-6B4E-BF3E-2CF0E9A5765F}"/>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72874CAE-99E7-4F44-BD03-3EF9228B5A28}"/>
                </a:ext>
              </a:extLst>
            </p:cNvPr>
            <p:cNvSpPr/>
            <p:nvPr/>
          </p:nvSpPr>
          <p:spPr>
            <a:xfrm>
              <a:off x="3576718" y="1935313"/>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4" name="Rectangle 83">
              <a:extLst>
                <a:ext uri="{FF2B5EF4-FFF2-40B4-BE49-F238E27FC236}">
                  <a16:creationId xmlns:a16="http://schemas.microsoft.com/office/drawing/2014/main" id="{F8DFA879-E646-6841-910B-35328B296733}"/>
                </a:ext>
              </a:extLst>
            </p:cNvPr>
            <p:cNvSpPr/>
            <p:nvPr/>
          </p:nvSpPr>
          <p:spPr>
            <a:xfrm>
              <a:off x="3935522" y="1995369"/>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5" name="Rectangle 84">
              <a:extLst>
                <a:ext uri="{FF2B5EF4-FFF2-40B4-BE49-F238E27FC236}">
                  <a16:creationId xmlns:a16="http://schemas.microsoft.com/office/drawing/2014/main" id="{503B57D1-A751-CD47-95AB-AA8CFE615F6D}"/>
                </a:ext>
              </a:extLst>
            </p:cNvPr>
            <p:cNvSpPr/>
            <p:nvPr/>
          </p:nvSpPr>
          <p:spPr>
            <a:xfrm>
              <a:off x="4300357" y="2098909"/>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6" name="Rectangle 85">
              <a:extLst>
                <a:ext uri="{FF2B5EF4-FFF2-40B4-BE49-F238E27FC236}">
                  <a16:creationId xmlns:a16="http://schemas.microsoft.com/office/drawing/2014/main" id="{4B6AAD41-0372-3048-9ECB-56597E34D763}"/>
                </a:ext>
              </a:extLst>
            </p:cNvPr>
            <p:cNvSpPr/>
            <p:nvPr/>
          </p:nvSpPr>
          <p:spPr>
            <a:xfrm>
              <a:off x="4668657" y="2098909"/>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7" name="Rectangle 86">
              <a:extLst>
                <a:ext uri="{FF2B5EF4-FFF2-40B4-BE49-F238E27FC236}">
                  <a16:creationId xmlns:a16="http://schemas.microsoft.com/office/drawing/2014/main" id="{22CDC33F-8319-6140-814B-4545367F5BCA}"/>
                </a:ext>
              </a:extLst>
            </p:cNvPr>
            <p:cNvSpPr/>
            <p:nvPr/>
          </p:nvSpPr>
          <p:spPr>
            <a:xfrm>
              <a:off x="5030607" y="2098909"/>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Freeform 8">
              <a:extLst>
                <a:ext uri="{FF2B5EF4-FFF2-40B4-BE49-F238E27FC236}">
                  <a16:creationId xmlns:a16="http://schemas.microsoft.com/office/drawing/2014/main" id="{E458421A-10D9-004C-8146-12DC8786E4FC}"/>
                </a:ext>
              </a:extLst>
            </p:cNvPr>
            <p:cNvSpPr/>
            <p:nvPr/>
          </p:nvSpPr>
          <p:spPr>
            <a:xfrm>
              <a:off x="1441450" y="1593850"/>
              <a:ext cx="3232150" cy="581025"/>
            </a:xfrm>
            <a:custGeom>
              <a:avLst/>
              <a:gdLst>
                <a:gd name="connsiteX0" fmla="*/ 3232150 w 3232150"/>
                <a:gd name="connsiteY0" fmla="*/ 574675 h 581025"/>
                <a:gd name="connsiteX1" fmla="*/ 2946400 w 3232150"/>
                <a:gd name="connsiteY1" fmla="*/ 581025 h 581025"/>
                <a:gd name="connsiteX2" fmla="*/ 2578100 w 3232150"/>
                <a:gd name="connsiteY2" fmla="*/ 485775 h 581025"/>
                <a:gd name="connsiteX3" fmla="*/ 2212975 w 3232150"/>
                <a:gd name="connsiteY3" fmla="*/ 403225 h 581025"/>
                <a:gd name="connsiteX4" fmla="*/ 1844675 w 3232150"/>
                <a:gd name="connsiteY4" fmla="*/ 292100 h 581025"/>
                <a:gd name="connsiteX5" fmla="*/ 1784350 w 3232150"/>
                <a:gd name="connsiteY5" fmla="*/ 288925 h 581025"/>
                <a:gd name="connsiteX6" fmla="*/ 1492250 w 3232150"/>
                <a:gd name="connsiteY6" fmla="*/ 254000 h 581025"/>
                <a:gd name="connsiteX7" fmla="*/ 1412875 w 3232150"/>
                <a:gd name="connsiteY7" fmla="*/ 228600 h 581025"/>
                <a:gd name="connsiteX8" fmla="*/ 1089025 w 3232150"/>
                <a:gd name="connsiteY8" fmla="*/ 47625 h 581025"/>
                <a:gd name="connsiteX9" fmla="*/ 749300 w 3232150"/>
                <a:gd name="connsiteY9" fmla="*/ 47625 h 581025"/>
                <a:gd name="connsiteX10" fmla="*/ 692150 w 3232150"/>
                <a:gd name="connsiteY10" fmla="*/ 47625 h 581025"/>
                <a:gd name="connsiteX11" fmla="*/ 365125 w 3232150"/>
                <a:gd name="connsiteY11" fmla="*/ 9525 h 581025"/>
                <a:gd name="connsiteX12" fmla="*/ 0 w 3232150"/>
                <a:gd name="connsiteY12"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2150" h="581025">
                  <a:moveTo>
                    <a:pt x="3232150" y="574675"/>
                  </a:moveTo>
                  <a:lnTo>
                    <a:pt x="2946400" y="581025"/>
                  </a:lnTo>
                  <a:lnTo>
                    <a:pt x="2578100" y="485775"/>
                  </a:lnTo>
                  <a:lnTo>
                    <a:pt x="2212975" y="403225"/>
                  </a:lnTo>
                  <a:lnTo>
                    <a:pt x="1844675" y="292100"/>
                  </a:lnTo>
                  <a:lnTo>
                    <a:pt x="1784350" y="288925"/>
                  </a:lnTo>
                  <a:lnTo>
                    <a:pt x="1492250" y="254000"/>
                  </a:lnTo>
                  <a:lnTo>
                    <a:pt x="1412875" y="228600"/>
                  </a:lnTo>
                  <a:lnTo>
                    <a:pt x="1089025" y="47625"/>
                  </a:lnTo>
                  <a:lnTo>
                    <a:pt x="749300" y="47625"/>
                  </a:lnTo>
                  <a:lnTo>
                    <a:pt x="692150" y="47625"/>
                  </a:lnTo>
                  <a:lnTo>
                    <a:pt x="365125" y="9525"/>
                  </a:lnTo>
                  <a:lnTo>
                    <a:pt x="0"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Freeform 9">
              <a:extLst>
                <a:ext uri="{FF2B5EF4-FFF2-40B4-BE49-F238E27FC236}">
                  <a16:creationId xmlns:a16="http://schemas.microsoft.com/office/drawing/2014/main" id="{D078DFAF-7572-E446-B354-FC5E08A4ACA5}"/>
                </a:ext>
              </a:extLst>
            </p:cNvPr>
            <p:cNvSpPr/>
            <p:nvPr/>
          </p:nvSpPr>
          <p:spPr>
            <a:xfrm>
              <a:off x="4746625" y="2168525"/>
              <a:ext cx="295275" cy="0"/>
            </a:xfrm>
            <a:custGeom>
              <a:avLst/>
              <a:gdLst>
                <a:gd name="connsiteX0" fmla="*/ 295275 w 295275"/>
                <a:gd name="connsiteY0" fmla="*/ 0 h 0"/>
                <a:gd name="connsiteX1" fmla="*/ 0 w 295275"/>
                <a:gd name="connsiteY1" fmla="*/ 0 h 0"/>
              </a:gdLst>
              <a:ahLst/>
              <a:cxnLst>
                <a:cxn ang="0">
                  <a:pos x="connsiteX0" y="connsiteY0"/>
                </a:cxn>
                <a:cxn ang="0">
                  <a:pos x="connsiteX1" y="connsiteY1"/>
                </a:cxn>
              </a:cxnLst>
              <a:rect l="l" t="t" r="r" b="b"/>
              <a:pathLst>
                <a:path w="295275">
                  <a:moveTo>
                    <a:pt x="295275" y="0"/>
                  </a:moveTo>
                  <a:lnTo>
                    <a:pt x="0" y="0"/>
                  </a:lnTo>
                </a:path>
              </a:pathLst>
            </a:custGeom>
            <a:noFill/>
            <a:ln w="28575">
              <a:solidFill>
                <a:schemeClr val="accent2">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Rectangle 4">
              <a:extLst>
                <a:ext uri="{FF2B5EF4-FFF2-40B4-BE49-F238E27FC236}">
                  <a16:creationId xmlns:a16="http://schemas.microsoft.com/office/drawing/2014/main" id="{E08F2D99-D293-244B-8CD6-AD66A61F3E9E}"/>
                </a:ext>
              </a:extLst>
            </p:cNvPr>
            <p:cNvSpPr/>
            <p:nvPr/>
          </p:nvSpPr>
          <p:spPr>
            <a:xfrm>
              <a:off x="3209925" y="3587750"/>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3" name="Rectangle 72">
              <a:extLst>
                <a:ext uri="{FF2B5EF4-FFF2-40B4-BE49-F238E27FC236}">
                  <a16:creationId xmlns:a16="http://schemas.microsoft.com/office/drawing/2014/main" id="{9956DD0A-20AE-F948-A92C-704094E3F03B}"/>
                </a:ext>
              </a:extLst>
            </p:cNvPr>
            <p:cNvSpPr/>
            <p:nvPr/>
          </p:nvSpPr>
          <p:spPr>
            <a:xfrm>
              <a:off x="2842751" y="3150263"/>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4" name="Rectangle 73">
              <a:extLst>
                <a:ext uri="{FF2B5EF4-FFF2-40B4-BE49-F238E27FC236}">
                  <a16:creationId xmlns:a16="http://schemas.microsoft.com/office/drawing/2014/main" id="{997D6764-0F79-9F4C-BEA8-D99E53DE2330}"/>
                </a:ext>
              </a:extLst>
            </p:cNvPr>
            <p:cNvSpPr/>
            <p:nvPr/>
          </p:nvSpPr>
          <p:spPr>
            <a:xfrm>
              <a:off x="2477915" y="2338805"/>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5" name="Rectangle 74">
              <a:extLst>
                <a:ext uri="{FF2B5EF4-FFF2-40B4-BE49-F238E27FC236}">
                  <a16:creationId xmlns:a16="http://schemas.microsoft.com/office/drawing/2014/main" id="{D243132A-53E6-DE4C-A59B-C353A8FEF9BF}"/>
                </a:ext>
              </a:extLst>
            </p:cNvPr>
            <p:cNvSpPr/>
            <p:nvPr/>
          </p:nvSpPr>
          <p:spPr>
            <a:xfrm>
              <a:off x="2120685" y="1867376"/>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Freeform 6">
              <a:extLst>
                <a:ext uri="{FF2B5EF4-FFF2-40B4-BE49-F238E27FC236}">
                  <a16:creationId xmlns:a16="http://schemas.microsoft.com/office/drawing/2014/main" id="{C6B668A2-C443-E34B-BA41-356FF24524B4}"/>
                </a:ext>
              </a:extLst>
            </p:cNvPr>
            <p:cNvSpPr/>
            <p:nvPr/>
          </p:nvSpPr>
          <p:spPr>
            <a:xfrm>
              <a:off x="1444626" y="1597026"/>
              <a:ext cx="1794436" cy="2023036"/>
            </a:xfrm>
            <a:custGeom>
              <a:avLst/>
              <a:gdLst>
                <a:gd name="connsiteX0" fmla="*/ 1762125 w 1762125"/>
                <a:gd name="connsiteY0" fmla="*/ 1990725 h 1990725"/>
                <a:gd name="connsiteX1" fmla="*/ 1495425 w 1762125"/>
                <a:gd name="connsiteY1" fmla="*/ 1666875 h 1990725"/>
                <a:gd name="connsiteX2" fmla="*/ 1422400 w 1762125"/>
                <a:gd name="connsiteY2" fmla="*/ 1555750 h 1990725"/>
                <a:gd name="connsiteX3" fmla="*/ 1060450 w 1762125"/>
                <a:gd name="connsiteY3" fmla="*/ 768350 h 1990725"/>
                <a:gd name="connsiteX4" fmla="*/ 758825 w 1762125"/>
                <a:gd name="connsiteY4" fmla="*/ 384175 h 1990725"/>
                <a:gd name="connsiteX5" fmla="*/ 711200 w 1762125"/>
                <a:gd name="connsiteY5" fmla="*/ 323850 h 1990725"/>
                <a:gd name="connsiteX6" fmla="*/ 403225 w 1762125"/>
                <a:gd name="connsiteY6" fmla="*/ 107950 h 1990725"/>
                <a:gd name="connsiteX7" fmla="*/ 0 w 1762125"/>
                <a:gd name="connsiteY7" fmla="*/ 0 h 1990725"/>
                <a:gd name="connsiteX0" fmla="*/ 1794436 w 1794436"/>
                <a:gd name="connsiteY0" fmla="*/ 2023036 h 2023036"/>
                <a:gd name="connsiteX1" fmla="*/ 1495425 w 1794436"/>
                <a:gd name="connsiteY1" fmla="*/ 1666875 h 2023036"/>
                <a:gd name="connsiteX2" fmla="*/ 1422400 w 1794436"/>
                <a:gd name="connsiteY2" fmla="*/ 1555750 h 2023036"/>
                <a:gd name="connsiteX3" fmla="*/ 1060450 w 1794436"/>
                <a:gd name="connsiteY3" fmla="*/ 768350 h 2023036"/>
                <a:gd name="connsiteX4" fmla="*/ 758825 w 1794436"/>
                <a:gd name="connsiteY4" fmla="*/ 384175 h 2023036"/>
                <a:gd name="connsiteX5" fmla="*/ 711200 w 1794436"/>
                <a:gd name="connsiteY5" fmla="*/ 323850 h 2023036"/>
                <a:gd name="connsiteX6" fmla="*/ 403225 w 1794436"/>
                <a:gd name="connsiteY6" fmla="*/ 107950 h 2023036"/>
                <a:gd name="connsiteX7" fmla="*/ 0 w 1794436"/>
                <a:gd name="connsiteY7" fmla="*/ 0 h 20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4436" h="2023036">
                  <a:moveTo>
                    <a:pt x="1794436" y="2023036"/>
                  </a:moveTo>
                  <a:lnTo>
                    <a:pt x="1495425" y="1666875"/>
                  </a:lnTo>
                  <a:lnTo>
                    <a:pt x="1422400" y="1555750"/>
                  </a:lnTo>
                  <a:lnTo>
                    <a:pt x="1060450" y="768350"/>
                  </a:lnTo>
                  <a:lnTo>
                    <a:pt x="758825" y="384175"/>
                  </a:lnTo>
                  <a:lnTo>
                    <a:pt x="711200" y="323850"/>
                  </a:lnTo>
                  <a:lnTo>
                    <a:pt x="403225" y="107950"/>
                  </a:lnTo>
                  <a:lnTo>
                    <a:pt x="0" y="0"/>
                  </a:lnTo>
                </a:path>
              </a:pathLst>
            </a:custGeom>
            <a:noFill/>
            <a:ln w="19050">
              <a:solidFill>
                <a:srgbClr val="AC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Oval 11">
              <a:extLst>
                <a:ext uri="{FF2B5EF4-FFF2-40B4-BE49-F238E27FC236}">
                  <a16:creationId xmlns:a16="http://schemas.microsoft.com/office/drawing/2014/main" id="{23B04D50-8198-5048-BAA3-031730559414}"/>
                </a:ext>
              </a:extLst>
            </p:cNvPr>
            <p:cNvSpPr/>
            <p:nvPr/>
          </p:nvSpPr>
          <p:spPr>
            <a:xfrm>
              <a:off x="2123715" y="1679549"/>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3" name="Oval 112">
              <a:extLst>
                <a:ext uri="{FF2B5EF4-FFF2-40B4-BE49-F238E27FC236}">
                  <a16:creationId xmlns:a16="http://schemas.microsoft.com/office/drawing/2014/main" id="{4603B6F3-A4CB-6B45-89B5-AD54AF4F7251}"/>
                </a:ext>
              </a:extLst>
            </p:cNvPr>
            <p:cNvSpPr/>
            <p:nvPr/>
          </p:nvSpPr>
          <p:spPr>
            <a:xfrm>
              <a:off x="2482880" y="1940224"/>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4" name="Oval 113">
              <a:extLst>
                <a:ext uri="{FF2B5EF4-FFF2-40B4-BE49-F238E27FC236}">
                  <a16:creationId xmlns:a16="http://schemas.microsoft.com/office/drawing/2014/main" id="{D80C8171-8AF2-8945-B43D-AAC7115FE9DA}"/>
                </a:ext>
              </a:extLst>
            </p:cNvPr>
            <p:cNvSpPr/>
            <p:nvPr/>
          </p:nvSpPr>
          <p:spPr>
            <a:xfrm>
              <a:off x="2845245" y="2417000"/>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5" name="Oval 114">
              <a:extLst>
                <a:ext uri="{FF2B5EF4-FFF2-40B4-BE49-F238E27FC236}">
                  <a16:creationId xmlns:a16="http://schemas.microsoft.com/office/drawing/2014/main" id="{EFF5DCDE-B019-934E-8FB7-CA23280E2A1E}"/>
                </a:ext>
              </a:extLst>
            </p:cNvPr>
            <p:cNvSpPr/>
            <p:nvPr/>
          </p:nvSpPr>
          <p:spPr>
            <a:xfrm>
              <a:off x="3214579" y="2976268"/>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6" name="Oval 115">
              <a:extLst>
                <a:ext uri="{FF2B5EF4-FFF2-40B4-BE49-F238E27FC236}">
                  <a16:creationId xmlns:a16="http://schemas.microsoft.com/office/drawing/2014/main" id="{FC99809D-8E4C-4F44-8BA7-2B95F950416F}"/>
                </a:ext>
              </a:extLst>
            </p:cNvPr>
            <p:cNvSpPr/>
            <p:nvPr/>
          </p:nvSpPr>
          <p:spPr>
            <a:xfrm>
              <a:off x="3579704" y="2976268"/>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7" name="Oval 116">
              <a:extLst>
                <a:ext uri="{FF2B5EF4-FFF2-40B4-BE49-F238E27FC236}">
                  <a16:creationId xmlns:a16="http://schemas.microsoft.com/office/drawing/2014/main" id="{C0B487AA-2867-AC4F-867C-489C9C5FC054}"/>
                </a:ext>
              </a:extLst>
            </p:cNvPr>
            <p:cNvSpPr/>
            <p:nvPr/>
          </p:nvSpPr>
          <p:spPr>
            <a:xfrm>
              <a:off x="3944251" y="3934702"/>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18" name="Rectangle 117">
              <a:extLst>
                <a:ext uri="{FF2B5EF4-FFF2-40B4-BE49-F238E27FC236}">
                  <a16:creationId xmlns:a16="http://schemas.microsoft.com/office/drawing/2014/main" id="{D589BFC9-886D-5942-BF08-61024CDC30BF}"/>
                </a:ext>
              </a:extLst>
            </p:cNvPr>
            <p:cNvSpPr/>
            <p:nvPr/>
          </p:nvSpPr>
          <p:spPr>
            <a:xfrm rot="16200000">
              <a:off x="-652234" y="3194192"/>
              <a:ext cx="2674071" cy="307777"/>
            </a:xfrm>
            <a:prstGeom prst="rect">
              <a:avLst/>
            </a:prstGeom>
          </p:spPr>
          <p:txBody>
            <a:bodyPr wrap="square">
              <a:spAutoFit/>
            </a:bodyPr>
            <a:lstStyle/>
            <a:p>
              <a:pPr algn="ctr"/>
              <a:r>
                <a:rPr lang="tr-TR" sz="1400" dirty="0" err="1">
                  <a:solidFill>
                    <a:srgbClr val="013D5B"/>
                  </a:solidFill>
                  <a:latin typeface="Museo Sans 100" panose="02000000000000000000" pitchFamily="2" charset="77"/>
                </a:rPr>
                <a:t>Sağkalım</a:t>
              </a:r>
              <a:r>
                <a:rPr lang="tr-TR" sz="1400" dirty="0">
                  <a:solidFill>
                    <a:srgbClr val="013D5B"/>
                  </a:solidFill>
                  <a:latin typeface="Museo Sans 100" panose="02000000000000000000" pitchFamily="2" charset="77"/>
                </a:rPr>
                <a:t> (%)</a:t>
              </a:r>
            </a:p>
          </p:txBody>
        </p:sp>
        <p:sp>
          <p:nvSpPr>
            <p:cNvPr id="119" name="Rectangle 118">
              <a:extLst>
                <a:ext uri="{FF2B5EF4-FFF2-40B4-BE49-F238E27FC236}">
                  <a16:creationId xmlns:a16="http://schemas.microsoft.com/office/drawing/2014/main" id="{1C35E5B3-79DC-3A45-B557-1087139B3E6D}"/>
                </a:ext>
              </a:extLst>
            </p:cNvPr>
            <p:cNvSpPr/>
            <p:nvPr/>
          </p:nvSpPr>
          <p:spPr>
            <a:xfrm>
              <a:off x="834727" y="1477089"/>
              <a:ext cx="401072"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100</a:t>
              </a:r>
              <a:endParaRPr lang="tr-TR" sz="1000" dirty="0"/>
            </a:p>
          </p:txBody>
        </p:sp>
        <p:sp>
          <p:nvSpPr>
            <p:cNvPr id="120" name="Rectangle 119">
              <a:extLst>
                <a:ext uri="{FF2B5EF4-FFF2-40B4-BE49-F238E27FC236}">
                  <a16:creationId xmlns:a16="http://schemas.microsoft.com/office/drawing/2014/main" id="{5FFE301B-8929-D74E-9CE3-744112FD25F6}"/>
                </a:ext>
              </a:extLst>
            </p:cNvPr>
            <p:cNvSpPr/>
            <p:nvPr/>
          </p:nvSpPr>
          <p:spPr>
            <a:xfrm>
              <a:off x="895641" y="1811116"/>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90</a:t>
              </a:r>
              <a:endParaRPr lang="tr-TR" sz="1000" dirty="0"/>
            </a:p>
          </p:txBody>
        </p:sp>
        <p:sp>
          <p:nvSpPr>
            <p:cNvPr id="121" name="Rectangle 120">
              <a:extLst>
                <a:ext uri="{FF2B5EF4-FFF2-40B4-BE49-F238E27FC236}">
                  <a16:creationId xmlns:a16="http://schemas.microsoft.com/office/drawing/2014/main" id="{19ADC7FA-C381-2B4D-8744-A7E1D983BA25}"/>
                </a:ext>
              </a:extLst>
            </p:cNvPr>
            <p:cNvSpPr/>
            <p:nvPr/>
          </p:nvSpPr>
          <p:spPr>
            <a:xfrm>
              <a:off x="895641" y="2153493"/>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80</a:t>
              </a:r>
              <a:endParaRPr lang="tr-TR" sz="1000" dirty="0"/>
            </a:p>
          </p:txBody>
        </p:sp>
        <p:sp>
          <p:nvSpPr>
            <p:cNvPr id="122" name="Rectangle 121">
              <a:extLst>
                <a:ext uri="{FF2B5EF4-FFF2-40B4-BE49-F238E27FC236}">
                  <a16:creationId xmlns:a16="http://schemas.microsoft.com/office/drawing/2014/main" id="{F0B1FF20-03F0-854A-9652-1F4817914872}"/>
                </a:ext>
              </a:extLst>
            </p:cNvPr>
            <p:cNvSpPr/>
            <p:nvPr/>
          </p:nvSpPr>
          <p:spPr>
            <a:xfrm>
              <a:off x="895641" y="2479169"/>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70</a:t>
              </a:r>
              <a:endParaRPr lang="tr-TR" sz="1000" dirty="0"/>
            </a:p>
          </p:txBody>
        </p:sp>
        <p:sp>
          <p:nvSpPr>
            <p:cNvPr id="123" name="Rectangle 122">
              <a:extLst>
                <a:ext uri="{FF2B5EF4-FFF2-40B4-BE49-F238E27FC236}">
                  <a16:creationId xmlns:a16="http://schemas.microsoft.com/office/drawing/2014/main" id="{D0C09907-6262-A140-9AFA-5C5963D9435F}"/>
                </a:ext>
              </a:extLst>
            </p:cNvPr>
            <p:cNvSpPr/>
            <p:nvPr/>
          </p:nvSpPr>
          <p:spPr>
            <a:xfrm>
              <a:off x="895641" y="2813196"/>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60</a:t>
              </a:r>
              <a:endParaRPr lang="tr-TR" sz="1000" dirty="0"/>
            </a:p>
          </p:txBody>
        </p:sp>
        <p:sp>
          <p:nvSpPr>
            <p:cNvPr id="124" name="Rectangle 123">
              <a:extLst>
                <a:ext uri="{FF2B5EF4-FFF2-40B4-BE49-F238E27FC236}">
                  <a16:creationId xmlns:a16="http://schemas.microsoft.com/office/drawing/2014/main" id="{D8B7A081-0AB2-7842-9C2E-90CBBF79EA29}"/>
                </a:ext>
              </a:extLst>
            </p:cNvPr>
            <p:cNvSpPr/>
            <p:nvPr/>
          </p:nvSpPr>
          <p:spPr>
            <a:xfrm>
              <a:off x="895641" y="3151399"/>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50</a:t>
              </a:r>
              <a:endParaRPr lang="tr-TR" sz="1000" dirty="0"/>
            </a:p>
          </p:txBody>
        </p:sp>
        <p:sp>
          <p:nvSpPr>
            <p:cNvPr id="125" name="Rectangle 124">
              <a:extLst>
                <a:ext uri="{FF2B5EF4-FFF2-40B4-BE49-F238E27FC236}">
                  <a16:creationId xmlns:a16="http://schemas.microsoft.com/office/drawing/2014/main" id="{87C64C33-2504-234B-9DBB-914AF2DAEE20}"/>
                </a:ext>
              </a:extLst>
            </p:cNvPr>
            <p:cNvSpPr/>
            <p:nvPr/>
          </p:nvSpPr>
          <p:spPr>
            <a:xfrm>
              <a:off x="895641" y="3485426"/>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40</a:t>
              </a:r>
              <a:endParaRPr lang="tr-TR" sz="1000" dirty="0"/>
            </a:p>
          </p:txBody>
        </p:sp>
        <p:sp>
          <p:nvSpPr>
            <p:cNvPr id="126" name="Rectangle 125">
              <a:extLst>
                <a:ext uri="{FF2B5EF4-FFF2-40B4-BE49-F238E27FC236}">
                  <a16:creationId xmlns:a16="http://schemas.microsoft.com/office/drawing/2014/main" id="{8C88EFDD-CB63-CB43-A62F-388EBB31DD7F}"/>
                </a:ext>
              </a:extLst>
            </p:cNvPr>
            <p:cNvSpPr/>
            <p:nvPr/>
          </p:nvSpPr>
          <p:spPr>
            <a:xfrm>
              <a:off x="895641" y="3823630"/>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30</a:t>
              </a:r>
              <a:endParaRPr lang="tr-TR" sz="1000" dirty="0"/>
            </a:p>
          </p:txBody>
        </p:sp>
        <p:sp>
          <p:nvSpPr>
            <p:cNvPr id="127" name="Rectangle 126">
              <a:extLst>
                <a:ext uri="{FF2B5EF4-FFF2-40B4-BE49-F238E27FC236}">
                  <a16:creationId xmlns:a16="http://schemas.microsoft.com/office/drawing/2014/main" id="{ABC71D2F-9D23-CF45-8CAC-76E345B153C5}"/>
                </a:ext>
              </a:extLst>
            </p:cNvPr>
            <p:cNvSpPr/>
            <p:nvPr/>
          </p:nvSpPr>
          <p:spPr>
            <a:xfrm>
              <a:off x="895641" y="4161833"/>
              <a:ext cx="340158"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20</a:t>
              </a:r>
              <a:endParaRPr lang="tr-TR" sz="1000" dirty="0"/>
            </a:p>
          </p:txBody>
        </p:sp>
        <p:sp>
          <p:nvSpPr>
            <p:cNvPr id="128" name="Rectangle 127">
              <a:extLst>
                <a:ext uri="{FF2B5EF4-FFF2-40B4-BE49-F238E27FC236}">
                  <a16:creationId xmlns:a16="http://schemas.microsoft.com/office/drawing/2014/main" id="{73226813-A6CA-D046-8110-2A0A31AD2B30}"/>
                </a:ext>
              </a:extLst>
            </p:cNvPr>
            <p:cNvSpPr/>
            <p:nvPr/>
          </p:nvSpPr>
          <p:spPr>
            <a:xfrm>
              <a:off x="914877" y="4500036"/>
              <a:ext cx="320922"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10</a:t>
              </a:r>
              <a:endParaRPr lang="tr-TR" sz="1000" dirty="0"/>
            </a:p>
          </p:txBody>
        </p:sp>
        <p:sp>
          <p:nvSpPr>
            <p:cNvPr id="129" name="Rectangle 128">
              <a:extLst>
                <a:ext uri="{FF2B5EF4-FFF2-40B4-BE49-F238E27FC236}">
                  <a16:creationId xmlns:a16="http://schemas.microsoft.com/office/drawing/2014/main" id="{CCE6FB0F-684E-B645-9C0B-71C6BE090C4D}"/>
                </a:ext>
              </a:extLst>
            </p:cNvPr>
            <p:cNvSpPr/>
            <p:nvPr/>
          </p:nvSpPr>
          <p:spPr>
            <a:xfrm>
              <a:off x="970983" y="4838238"/>
              <a:ext cx="264816" cy="246221"/>
            </a:xfrm>
            <a:prstGeom prst="rect">
              <a:avLst/>
            </a:prstGeom>
          </p:spPr>
          <p:txBody>
            <a:bodyPr wrap="none">
              <a:spAutoFit/>
            </a:bodyPr>
            <a:lstStyle/>
            <a:p>
              <a:pPr algn="r"/>
              <a:r>
                <a:rPr lang="tr-TR" sz="1000" dirty="0">
                  <a:solidFill>
                    <a:srgbClr val="013D5B"/>
                  </a:solidFill>
                  <a:latin typeface="Museo Sans 100" panose="02000000000000000000" pitchFamily="2" charset="77"/>
                </a:rPr>
                <a:t>0</a:t>
              </a:r>
              <a:endParaRPr lang="tr-TR" sz="1000" dirty="0"/>
            </a:p>
          </p:txBody>
        </p:sp>
        <p:sp>
          <p:nvSpPr>
            <p:cNvPr id="130" name="Rectangle 129">
              <a:extLst>
                <a:ext uri="{FF2B5EF4-FFF2-40B4-BE49-F238E27FC236}">
                  <a16:creationId xmlns:a16="http://schemas.microsoft.com/office/drawing/2014/main" id="{6BF444A8-3EE0-724F-BEF9-5DBEF41C4189}"/>
                </a:ext>
              </a:extLst>
            </p:cNvPr>
            <p:cNvSpPr/>
            <p:nvPr/>
          </p:nvSpPr>
          <p:spPr>
            <a:xfrm>
              <a:off x="1754752" y="5302453"/>
              <a:ext cx="2674071" cy="307777"/>
            </a:xfrm>
            <a:prstGeom prst="rect">
              <a:avLst/>
            </a:prstGeom>
          </p:spPr>
          <p:txBody>
            <a:bodyPr wrap="square">
              <a:spAutoFit/>
            </a:bodyPr>
            <a:lstStyle/>
            <a:p>
              <a:pPr algn="ctr"/>
              <a:r>
                <a:rPr lang="tr-TR" sz="1400" dirty="0">
                  <a:solidFill>
                    <a:srgbClr val="013D5B"/>
                  </a:solidFill>
                  <a:latin typeface="Museo Sans 100" panose="02000000000000000000" pitchFamily="2" charset="77"/>
                </a:rPr>
                <a:t>Yaş</a:t>
              </a:r>
            </a:p>
          </p:txBody>
        </p:sp>
        <p:sp>
          <p:nvSpPr>
            <p:cNvPr id="131" name="Rectangle 130">
              <a:extLst>
                <a:ext uri="{FF2B5EF4-FFF2-40B4-BE49-F238E27FC236}">
                  <a16:creationId xmlns:a16="http://schemas.microsoft.com/office/drawing/2014/main" id="{CEB2DB3F-8C30-224B-A1B9-4E9D73A8D937}"/>
                </a:ext>
              </a:extLst>
            </p:cNvPr>
            <p:cNvSpPr/>
            <p:nvPr/>
          </p:nvSpPr>
          <p:spPr>
            <a:xfrm>
              <a:off x="1136653" y="4973594"/>
              <a:ext cx="580608"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Doğum</a:t>
              </a:r>
              <a:endParaRPr lang="tr-TR" sz="900" dirty="0"/>
            </a:p>
          </p:txBody>
        </p:sp>
        <p:sp>
          <p:nvSpPr>
            <p:cNvPr id="132" name="Rectangle 131">
              <a:extLst>
                <a:ext uri="{FF2B5EF4-FFF2-40B4-BE49-F238E27FC236}">
                  <a16:creationId xmlns:a16="http://schemas.microsoft.com/office/drawing/2014/main" id="{2A33EE16-27C7-F74D-AD8D-E65C9EEF9D87}"/>
                </a:ext>
              </a:extLst>
            </p:cNvPr>
            <p:cNvSpPr/>
            <p:nvPr/>
          </p:nvSpPr>
          <p:spPr>
            <a:xfrm>
              <a:off x="1610648" y="4973594"/>
              <a:ext cx="365806"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0-4</a:t>
              </a:r>
              <a:endParaRPr lang="tr-TR" sz="900" dirty="0"/>
            </a:p>
          </p:txBody>
        </p:sp>
        <p:sp>
          <p:nvSpPr>
            <p:cNvPr id="133" name="Rectangle 132">
              <a:extLst>
                <a:ext uri="{FF2B5EF4-FFF2-40B4-BE49-F238E27FC236}">
                  <a16:creationId xmlns:a16="http://schemas.microsoft.com/office/drawing/2014/main" id="{A5968F40-33E2-1947-9198-FB2137CF538C}"/>
                </a:ext>
              </a:extLst>
            </p:cNvPr>
            <p:cNvSpPr/>
            <p:nvPr/>
          </p:nvSpPr>
          <p:spPr>
            <a:xfrm>
              <a:off x="1991710" y="4973594"/>
              <a:ext cx="359394"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5-9</a:t>
              </a:r>
              <a:endParaRPr lang="tr-TR" sz="900" dirty="0"/>
            </a:p>
          </p:txBody>
        </p:sp>
        <p:sp>
          <p:nvSpPr>
            <p:cNvPr id="134" name="Rectangle 133">
              <a:extLst>
                <a:ext uri="{FF2B5EF4-FFF2-40B4-BE49-F238E27FC236}">
                  <a16:creationId xmlns:a16="http://schemas.microsoft.com/office/drawing/2014/main" id="{75CA03D2-9FE6-B34E-B25D-E25608C45AEF}"/>
                </a:ext>
              </a:extLst>
            </p:cNvPr>
            <p:cNvSpPr/>
            <p:nvPr/>
          </p:nvSpPr>
          <p:spPr>
            <a:xfrm>
              <a:off x="2298632" y="4973594"/>
              <a:ext cx="468397"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10-14</a:t>
              </a:r>
              <a:endParaRPr lang="tr-TR" sz="900" dirty="0"/>
            </a:p>
          </p:txBody>
        </p:sp>
        <p:sp>
          <p:nvSpPr>
            <p:cNvPr id="135" name="Rectangle 134">
              <a:extLst>
                <a:ext uri="{FF2B5EF4-FFF2-40B4-BE49-F238E27FC236}">
                  <a16:creationId xmlns:a16="http://schemas.microsoft.com/office/drawing/2014/main" id="{04CDAD3F-16B2-F64C-89C6-18FD3698ACFD}"/>
                </a:ext>
              </a:extLst>
            </p:cNvPr>
            <p:cNvSpPr/>
            <p:nvPr/>
          </p:nvSpPr>
          <p:spPr>
            <a:xfrm>
              <a:off x="2676519" y="4973594"/>
              <a:ext cx="461985"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15-19</a:t>
              </a:r>
              <a:endParaRPr lang="tr-TR" sz="900" dirty="0"/>
            </a:p>
          </p:txBody>
        </p:sp>
        <p:sp>
          <p:nvSpPr>
            <p:cNvPr id="136" name="Rectangle 135">
              <a:extLst>
                <a:ext uri="{FF2B5EF4-FFF2-40B4-BE49-F238E27FC236}">
                  <a16:creationId xmlns:a16="http://schemas.microsoft.com/office/drawing/2014/main" id="{7797B477-DF4E-EE4C-97D9-27A0B2F771E9}"/>
                </a:ext>
              </a:extLst>
            </p:cNvPr>
            <p:cNvSpPr/>
            <p:nvPr/>
          </p:nvSpPr>
          <p:spPr>
            <a:xfrm>
              <a:off x="2987358" y="4973594"/>
              <a:ext cx="494046"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20-24</a:t>
              </a:r>
              <a:endParaRPr lang="tr-TR" sz="900" dirty="0"/>
            </a:p>
          </p:txBody>
        </p:sp>
        <p:sp>
          <p:nvSpPr>
            <p:cNvPr id="137" name="Rectangle 136">
              <a:extLst>
                <a:ext uri="{FF2B5EF4-FFF2-40B4-BE49-F238E27FC236}">
                  <a16:creationId xmlns:a16="http://schemas.microsoft.com/office/drawing/2014/main" id="{4CEEDBB2-9088-7A4B-9EC6-89A9AA4ACE85}"/>
                </a:ext>
              </a:extLst>
            </p:cNvPr>
            <p:cNvSpPr/>
            <p:nvPr/>
          </p:nvSpPr>
          <p:spPr>
            <a:xfrm>
              <a:off x="3371533" y="4973594"/>
              <a:ext cx="494046"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25-29</a:t>
              </a:r>
              <a:endParaRPr lang="tr-TR" sz="900" dirty="0"/>
            </a:p>
          </p:txBody>
        </p:sp>
        <p:sp>
          <p:nvSpPr>
            <p:cNvPr id="138" name="Rectangle 137">
              <a:extLst>
                <a:ext uri="{FF2B5EF4-FFF2-40B4-BE49-F238E27FC236}">
                  <a16:creationId xmlns:a16="http://schemas.microsoft.com/office/drawing/2014/main" id="{6A448FE3-E6EB-5845-93AA-5A52C53A191A}"/>
                </a:ext>
              </a:extLst>
            </p:cNvPr>
            <p:cNvSpPr/>
            <p:nvPr/>
          </p:nvSpPr>
          <p:spPr>
            <a:xfrm>
              <a:off x="3723958" y="4973594"/>
              <a:ext cx="494046"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30-34</a:t>
              </a:r>
              <a:endParaRPr lang="tr-TR" sz="900" dirty="0"/>
            </a:p>
          </p:txBody>
        </p:sp>
        <p:sp>
          <p:nvSpPr>
            <p:cNvPr id="139" name="Rectangle 138">
              <a:extLst>
                <a:ext uri="{FF2B5EF4-FFF2-40B4-BE49-F238E27FC236}">
                  <a16:creationId xmlns:a16="http://schemas.microsoft.com/office/drawing/2014/main" id="{DF3B6CDE-5502-454C-AC33-4BF7681E64B3}"/>
                </a:ext>
              </a:extLst>
            </p:cNvPr>
            <p:cNvSpPr/>
            <p:nvPr/>
          </p:nvSpPr>
          <p:spPr>
            <a:xfrm>
              <a:off x="4098608" y="4973594"/>
              <a:ext cx="494046"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35-39</a:t>
              </a:r>
              <a:endParaRPr lang="tr-TR" sz="900" dirty="0"/>
            </a:p>
          </p:txBody>
        </p:sp>
        <p:sp>
          <p:nvSpPr>
            <p:cNvPr id="140" name="Rectangle 139">
              <a:extLst>
                <a:ext uri="{FF2B5EF4-FFF2-40B4-BE49-F238E27FC236}">
                  <a16:creationId xmlns:a16="http://schemas.microsoft.com/office/drawing/2014/main" id="{59C48A39-3E3D-D946-9BD4-BB2B83917E61}"/>
                </a:ext>
              </a:extLst>
            </p:cNvPr>
            <p:cNvSpPr/>
            <p:nvPr/>
          </p:nvSpPr>
          <p:spPr>
            <a:xfrm>
              <a:off x="4450971" y="4973594"/>
              <a:ext cx="500458"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40-44</a:t>
              </a:r>
              <a:endParaRPr lang="tr-TR" sz="900" dirty="0"/>
            </a:p>
          </p:txBody>
        </p:sp>
        <p:sp>
          <p:nvSpPr>
            <p:cNvPr id="141" name="Rectangle 140">
              <a:extLst>
                <a:ext uri="{FF2B5EF4-FFF2-40B4-BE49-F238E27FC236}">
                  <a16:creationId xmlns:a16="http://schemas.microsoft.com/office/drawing/2014/main" id="{1B1210C4-C416-C740-B8EA-B2FF2537ECC8}"/>
                </a:ext>
              </a:extLst>
            </p:cNvPr>
            <p:cNvSpPr/>
            <p:nvPr/>
          </p:nvSpPr>
          <p:spPr>
            <a:xfrm>
              <a:off x="4880619" y="4973594"/>
              <a:ext cx="394660" cy="230832"/>
            </a:xfrm>
            <a:prstGeom prst="rect">
              <a:avLst/>
            </a:prstGeom>
          </p:spPr>
          <p:txBody>
            <a:bodyPr wrap="none">
              <a:spAutoFit/>
            </a:bodyPr>
            <a:lstStyle/>
            <a:p>
              <a:pPr algn="r"/>
              <a:r>
                <a:rPr lang="tr-TR" sz="900" dirty="0">
                  <a:solidFill>
                    <a:srgbClr val="013D5B"/>
                  </a:solidFill>
                  <a:latin typeface="Museo Sans 100" panose="02000000000000000000" pitchFamily="2" charset="77"/>
                </a:rPr>
                <a:t>45+</a:t>
              </a:r>
              <a:endParaRPr lang="tr-TR" sz="900" dirty="0"/>
            </a:p>
          </p:txBody>
        </p:sp>
        <p:sp>
          <p:nvSpPr>
            <p:cNvPr id="77" name="Rectangle 76">
              <a:extLst>
                <a:ext uri="{FF2B5EF4-FFF2-40B4-BE49-F238E27FC236}">
                  <a16:creationId xmlns:a16="http://schemas.microsoft.com/office/drawing/2014/main" id="{31F83C1B-8981-A94A-8332-81FF45436B63}"/>
                </a:ext>
              </a:extLst>
            </p:cNvPr>
            <p:cNvSpPr/>
            <p:nvPr/>
          </p:nvSpPr>
          <p:spPr>
            <a:xfrm>
              <a:off x="1384701" y="1530866"/>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nvGrpSpPr>
            <p:cNvPr id="103" name="Group 102">
              <a:extLst>
                <a:ext uri="{FF2B5EF4-FFF2-40B4-BE49-F238E27FC236}">
                  <a16:creationId xmlns:a16="http://schemas.microsoft.com/office/drawing/2014/main" id="{9B71D4EB-6083-444B-8F9C-75068E4FE67E}"/>
                </a:ext>
              </a:extLst>
            </p:cNvPr>
            <p:cNvGrpSpPr>
              <a:grpSpLocks noChangeAspect="1"/>
            </p:cNvGrpSpPr>
            <p:nvPr/>
          </p:nvGrpSpPr>
          <p:grpSpPr>
            <a:xfrm rot="2523157">
              <a:off x="2458041" y="1987273"/>
              <a:ext cx="144000" cy="144000"/>
              <a:chOff x="3478644" y="3024754"/>
              <a:chExt cx="87218" cy="87218"/>
            </a:xfrm>
          </p:grpSpPr>
          <p:cxnSp>
            <p:nvCxnSpPr>
              <p:cNvPr id="104" name="Straight Connector 103">
                <a:extLst>
                  <a:ext uri="{FF2B5EF4-FFF2-40B4-BE49-F238E27FC236}">
                    <a16:creationId xmlns:a16="http://schemas.microsoft.com/office/drawing/2014/main" id="{C8DC3781-8150-AB48-AC77-D6B547A35C00}"/>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4D94C22-44BA-6D46-99C6-9A7F11EF481F}"/>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E74F5EBC-DADD-0247-A67C-6D5CAC637B47}"/>
                </a:ext>
              </a:extLst>
            </p:cNvPr>
            <p:cNvGrpSpPr>
              <a:grpSpLocks noChangeAspect="1"/>
            </p:cNvGrpSpPr>
            <p:nvPr/>
          </p:nvGrpSpPr>
          <p:grpSpPr>
            <a:xfrm rot="2523157">
              <a:off x="2098395" y="1752730"/>
              <a:ext cx="144000" cy="144000"/>
              <a:chOff x="3478644" y="3024754"/>
              <a:chExt cx="87218" cy="87218"/>
            </a:xfrm>
          </p:grpSpPr>
          <p:cxnSp>
            <p:nvCxnSpPr>
              <p:cNvPr id="107" name="Straight Connector 106">
                <a:extLst>
                  <a:ext uri="{FF2B5EF4-FFF2-40B4-BE49-F238E27FC236}">
                    <a16:creationId xmlns:a16="http://schemas.microsoft.com/office/drawing/2014/main" id="{2F723207-F696-8F4E-AF3A-B5FBADD8EB33}"/>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44408FB-E517-5142-A5B3-3E4565C27B25}"/>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AE7C53E9-6E57-3A4B-9594-958220C6A326}"/>
                </a:ext>
              </a:extLst>
            </p:cNvPr>
            <p:cNvGrpSpPr>
              <a:grpSpLocks noChangeAspect="1"/>
            </p:cNvGrpSpPr>
            <p:nvPr/>
          </p:nvGrpSpPr>
          <p:grpSpPr>
            <a:xfrm rot="2523157">
              <a:off x="1736075" y="1627230"/>
              <a:ext cx="144000" cy="144000"/>
              <a:chOff x="3478644" y="3024754"/>
              <a:chExt cx="87218" cy="87218"/>
            </a:xfrm>
          </p:grpSpPr>
          <p:cxnSp>
            <p:nvCxnSpPr>
              <p:cNvPr id="111" name="Straight Connector 110">
                <a:extLst>
                  <a:ext uri="{FF2B5EF4-FFF2-40B4-BE49-F238E27FC236}">
                    <a16:creationId xmlns:a16="http://schemas.microsoft.com/office/drawing/2014/main" id="{CAE3E94C-7234-774C-A2B6-46238E60C0BC}"/>
                  </a:ext>
                </a:extLst>
              </p:cNvPr>
              <p:cNvCxnSpPr>
                <a:cxnSpLocks/>
              </p:cNvCxnSpPr>
              <p:nvPr/>
            </p:nvCxnSpPr>
            <p:spPr>
              <a:xfrm>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62FD0DC-4196-6243-AFE1-E5276E80ABC7}"/>
                  </a:ext>
                </a:extLst>
              </p:cNvPr>
              <p:cNvCxnSpPr>
                <a:cxnSpLocks/>
              </p:cNvCxnSpPr>
              <p:nvPr/>
            </p:nvCxnSpPr>
            <p:spPr>
              <a:xfrm rot="5400000">
                <a:off x="3522253" y="3024754"/>
                <a:ext cx="0" cy="8721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311FB297-DD98-6442-AB2C-FA94D931D8A7}"/>
                </a:ext>
              </a:extLst>
            </p:cNvPr>
            <p:cNvSpPr/>
            <p:nvPr/>
          </p:nvSpPr>
          <p:spPr>
            <a:xfrm>
              <a:off x="1743505" y="1530866"/>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9" name="Rectangle 78">
              <a:extLst>
                <a:ext uri="{FF2B5EF4-FFF2-40B4-BE49-F238E27FC236}">
                  <a16:creationId xmlns:a16="http://schemas.microsoft.com/office/drawing/2014/main" id="{2A81970E-B75E-F349-8789-67022C043C04}"/>
                </a:ext>
              </a:extLst>
            </p:cNvPr>
            <p:cNvSpPr/>
            <p:nvPr/>
          </p:nvSpPr>
          <p:spPr>
            <a:xfrm>
              <a:off x="2115176" y="1570013"/>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0" name="Rectangle 79">
              <a:extLst>
                <a:ext uri="{FF2B5EF4-FFF2-40B4-BE49-F238E27FC236}">
                  <a16:creationId xmlns:a16="http://schemas.microsoft.com/office/drawing/2014/main" id="{36B7CD4F-4C0E-C542-A58C-D87C680291B4}"/>
                </a:ext>
              </a:extLst>
            </p:cNvPr>
            <p:cNvSpPr/>
            <p:nvPr/>
          </p:nvSpPr>
          <p:spPr>
            <a:xfrm>
              <a:off x="2480301" y="1570013"/>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1" name="Rectangle 80">
              <a:extLst>
                <a:ext uri="{FF2B5EF4-FFF2-40B4-BE49-F238E27FC236}">
                  <a16:creationId xmlns:a16="http://schemas.microsoft.com/office/drawing/2014/main" id="{E1444977-8F53-9D45-9402-DD22D518CBF9}"/>
                </a:ext>
              </a:extLst>
            </p:cNvPr>
            <p:cNvSpPr/>
            <p:nvPr/>
          </p:nvSpPr>
          <p:spPr>
            <a:xfrm>
              <a:off x="2843020" y="1776335"/>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2" name="Rectangle 81">
              <a:extLst>
                <a:ext uri="{FF2B5EF4-FFF2-40B4-BE49-F238E27FC236}">
                  <a16:creationId xmlns:a16="http://schemas.microsoft.com/office/drawing/2014/main" id="{CFA2E743-C58D-2D42-BE2D-FA8D613AA6E3}"/>
                </a:ext>
              </a:extLst>
            </p:cNvPr>
            <p:cNvSpPr/>
            <p:nvPr/>
          </p:nvSpPr>
          <p:spPr>
            <a:xfrm>
              <a:off x="3208145" y="1820785"/>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21" name="Group 20">
            <a:extLst>
              <a:ext uri="{FF2B5EF4-FFF2-40B4-BE49-F238E27FC236}">
                <a16:creationId xmlns:a16="http://schemas.microsoft.com/office/drawing/2014/main" id="{B19541E8-62A8-A348-A2B5-E30B36148ABD}"/>
              </a:ext>
            </a:extLst>
          </p:cNvPr>
          <p:cNvGrpSpPr/>
          <p:nvPr/>
        </p:nvGrpSpPr>
        <p:grpSpPr>
          <a:xfrm>
            <a:off x="5616079" y="1945006"/>
            <a:ext cx="1456356" cy="1268359"/>
            <a:chOff x="5616079" y="1945006"/>
            <a:chExt cx="1456356" cy="1268359"/>
          </a:xfrm>
        </p:grpSpPr>
        <p:sp>
          <p:nvSpPr>
            <p:cNvPr id="143" name="Rectangle 142">
              <a:extLst>
                <a:ext uri="{FF2B5EF4-FFF2-40B4-BE49-F238E27FC236}">
                  <a16:creationId xmlns:a16="http://schemas.microsoft.com/office/drawing/2014/main" id="{53D7C54C-80CA-434E-B0E6-09250955A92B}"/>
                </a:ext>
              </a:extLst>
            </p:cNvPr>
            <p:cNvSpPr/>
            <p:nvPr/>
          </p:nvSpPr>
          <p:spPr>
            <a:xfrm>
              <a:off x="5678455" y="2040825"/>
              <a:ext cx="101600" cy="133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nvGrpSpPr>
            <p:cNvPr id="17" name="Group 16">
              <a:extLst>
                <a:ext uri="{FF2B5EF4-FFF2-40B4-BE49-F238E27FC236}">
                  <a16:creationId xmlns:a16="http://schemas.microsoft.com/office/drawing/2014/main" id="{3F5007E8-3103-394D-925F-B9F3127889A0}"/>
                </a:ext>
              </a:extLst>
            </p:cNvPr>
            <p:cNvGrpSpPr/>
            <p:nvPr/>
          </p:nvGrpSpPr>
          <p:grpSpPr>
            <a:xfrm>
              <a:off x="5663412" y="2367226"/>
              <a:ext cx="144000" cy="144000"/>
              <a:chOff x="5650023" y="2327712"/>
              <a:chExt cx="144000" cy="144000"/>
            </a:xfrm>
          </p:grpSpPr>
          <p:cxnSp>
            <p:nvCxnSpPr>
              <p:cNvPr id="144" name="Straight Connector 143">
                <a:extLst>
                  <a:ext uri="{FF2B5EF4-FFF2-40B4-BE49-F238E27FC236}">
                    <a16:creationId xmlns:a16="http://schemas.microsoft.com/office/drawing/2014/main" id="{4103E52C-5030-6D40-B3A1-6D5BD8CF3FEF}"/>
                  </a:ext>
                </a:extLst>
              </p:cNvPr>
              <p:cNvCxnSpPr>
                <a:cxnSpLocks/>
              </p:cNvCxnSpPr>
              <p:nvPr/>
            </p:nvCxnSpPr>
            <p:spPr>
              <a:xfrm rot="2523157">
                <a:off x="5722023" y="2327712"/>
                <a:ext cx="0" cy="1440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FA7E17-EDFC-BC48-BFB2-4023C817659F}"/>
                  </a:ext>
                </a:extLst>
              </p:cNvPr>
              <p:cNvCxnSpPr>
                <a:cxnSpLocks/>
              </p:cNvCxnSpPr>
              <p:nvPr/>
            </p:nvCxnSpPr>
            <p:spPr>
              <a:xfrm rot="7923157">
                <a:off x="5722023" y="2327712"/>
                <a:ext cx="0" cy="1440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6" name="Oval 145">
              <a:extLst>
                <a:ext uri="{FF2B5EF4-FFF2-40B4-BE49-F238E27FC236}">
                  <a16:creationId xmlns:a16="http://schemas.microsoft.com/office/drawing/2014/main" id="{9A9E139A-7E0A-F249-B988-CA684BADA856}"/>
                </a:ext>
              </a:extLst>
            </p:cNvPr>
            <p:cNvSpPr/>
            <p:nvPr/>
          </p:nvSpPr>
          <p:spPr>
            <a:xfrm>
              <a:off x="5680966" y="2699846"/>
              <a:ext cx="94608" cy="1143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47" name="Rectangle 146">
              <a:extLst>
                <a:ext uri="{FF2B5EF4-FFF2-40B4-BE49-F238E27FC236}">
                  <a16:creationId xmlns:a16="http://schemas.microsoft.com/office/drawing/2014/main" id="{3A2D8C61-26AE-254B-BFB6-427462D71960}"/>
                </a:ext>
              </a:extLst>
            </p:cNvPr>
            <p:cNvSpPr/>
            <p:nvPr/>
          </p:nvSpPr>
          <p:spPr>
            <a:xfrm>
              <a:off x="5691638" y="3010779"/>
              <a:ext cx="101600" cy="133350"/>
            </a:xfrm>
            <a:prstGeom prst="rect">
              <a:avLst/>
            </a:prstGeom>
            <a:solidFill>
              <a:srgbClr val="A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9" name="Straight Connector 18">
              <a:extLst>
                <a:ext uri="{FF2B5EF4-FFF2-40B4-BE49-F238E27FC236}">
                  <a16:creationId xmlns:a16="http://schemas.microsoft.com/office/drawing/2014/main" id="{37454787-60D6-5441-9359-A7F31141044B}"/>
                </a:ext>
              </a:extLst>
            </p:cNvPr>
            <p:cNvCxnSpPr/>
            <p:nvPr/>
          </p:nvCxnSpPr>
          <p:spPr>
            <a:xfrm>
              <a:off x="5616079" y="2107500"/>
              <a:ext cx="216131"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13836C8-8376-5D40-9837-DE2B695C8353}"/>
                </a:ext>
              </a:extLst>
            </p:cNvPr>
            <p:cNvCxnSpPr/>
            <p:nvPr/>
          </p:nvCxnSpPr>
          <p:spPr>
            <a:xfrm>
              <a:off x="5616079" y="2440009"/>
              <a:ext cx="216131"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AE9932C-6DE6-9F40-A4EC-8025C06E8B2F}"/>
                </a:ext>
              </a:extLst>
            </p:cNvPr>
            <p:cNvCxnSpPr/>
            <p:nvPr/>
          </p:nvCxnSpPr>
          <p:spPr>
            <a:xfrm>
              <a:off x="5616079" y="2759217"/>
              <a:ext cx="216131"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430A0B6-298F-FC41-B031-26C17EDCADE4}"/>
                </a:ext>
              </a:extLst>
            </p:cNvPr>
            <p:cNvCxnSpPr/>
            <p:nvPr/>
          </p:nvCxnSpPr>
          <p:spPr>
            <a:xfrm>
              <a:off x="5634372" y="3077454"/>
              <a:ext cx="216131" cy="0"/>
            </a:xfrm>
            <a:prstGeom prst="line">
              <a:avLst/>
            </a:prstGeom>
            <a:ln w="19050">
              <a:solidFill>
                <a:srgbClr val="AC1E2C"/>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85845963-8FF2-5748-8E78-8551B3FC25BA}"/>
                </a:ext>
              </a:extLst>
            </p:cNvPr>
            <p:cNvSpPr/>
            <p:nvPr/>
          </p:nvSpPr>
          <p:spPr>
            <a:xfrm>
              <a:off x="5827630" y="1945006"/>
              <a:ext cx="1244805" cy="307777"/>
            </a:xfrm>
            <a:prstGeom prst="rect">
              <a:avLst/>
            </a:prstGeom>
          </p:spPr>
          <p:txBody>
            <a:bodyPr wrap="square">
              <a:spAutoFit/>
            </a:bodyPr>
            <a:lstStyle/>
            <a:p>
              <a:r>
                <a:rPr lang="tr-TR" sz="1400" dirty="0">
                  <a:solidFill>
                    <a:srgbClr val="013D5B"/>
                  </a:solidFill>
                  <a:latin typeface="Museo Sans 100" panose="02000000000000000000" pitchFamily="2" charset="77"/>
                </a:rPr>
                <a:t>2000</a:t>
              </a:r>
            </a:p>
          </p:txBody>
        </p:sp>
        <p:sp>
          <p:nvSpPr>
            <p:cNvPr id="152" name="Rectangle 151">
              <a:extLst>
                <a:ext uri="{FF2B5EF4-FFF2-40B4-BE49-F238E27FC236}">
                  <a16:creationId xmlns:a16="http://schemas.microsoft.com/office/drawing/2014/main" id="{5FAA3A9B-2DC3-5040-90F1-2AC19BC1C88E}"/>
                </a:ext>
              </a:extLst>
            </p:cNvPr>
            <p:cNvSpPr/>
            <p:nvPr/>
          </p:nvSpPr>
          <p:spPr>
            <a:xfrm>
              <a:off x="5827630" y="2277515"/>
              <a:ext cx="1244805" cy="307777"/>
            </a:xfrm>
            <a:prstGeom prst="rect">
              <a:avLst/>
            </a:prstGeom>
          </p:spPr>
          <p:txBody>
            <a:bodyPr wrap="square">
              <a:spAutoFit/>
            </a:bodyPr>
            <a:lstStyle/>
            <a:p>
              <a:r>
                <a:rPr lang="tr-TR" sz="1400" dirty="0">
                  <a:solidFill>
                    <a:srgbClr val="013D5B"/>
                  </a:solidFill>
                  <a:latin typeface="Museo Sans 100" panose="02000000000000000000" pitchFamily="2" charset="77"/>
                </a:rPr>
                <a:t>1990</a:t>
              </a:r>
            </a:p>
          </p:txBody>
        </p:sp>
        <p:sp>
          <p:nvSpPr>
            <p:cNvPr id="153" name="Rectangle 152">
              <a:extLst>
                <a:ext uri="{FF2B5EF4-FFF2-40B4-BE49-F238E27FC236}">
                  <a16:creationId xmlns:a16="http://schemas.microsoft.com/office/drawing/2014/main" id="{94D9D1D0-2CE5-1F40-80B8-C9E825597F0C}"/>
                </a:ext>
              </a:extLst>
            </p:cNvPr>
            <p:cNvSpPr/>
            <p:nvPr/>
          </p:nvSpPr>
          <p:spPr>
            <a:xfrm>
              <a:off x="5827630" y="2591552"/>
              <a:ext cx="1244805" cy="307777"/>
            </a:xfrm>
            <a:prstGeom prst="rect">
              <a:avLst/>
            </a:prstGeom>
          </p:spPr>
          <p:txBody>
            <a:bodyPr wrap="square">
              <a:spAutoFit/>
            </a:bodyPr>
            <a:lstStyle/>
            <a:p>
              <a:r>
                <a:rPr lang="tr-TR" sz="1400" dirty="0">
                  <a:solidFill>
                    <a:srgbClr val="013D5B"/>
                  </a:solidFill>
                  <a:latin typeface="Museo Sans 100" panose="02000000000000000000" pitchFamily="2" charset="77"/>
                </a:rPr>
                <a:t>1980</a:t>
              </a:r>
            </a:p>
          </p:txBody>
        </p:sp>
        <p:sp>
          <p:nvSpPr>
            <p:cNvPr id="154" name="Rectangle 153">
              <a:extLst>
                <a:ext uri="{FF2B5EF4-FFF2-40B4-BE49-F238E27FC236}">
                  <a16:creationId xmlns:a16="http://schemas.microsoft.com/office/drawing/2014/main" id="{C1C3BCF3-7D11-9C40-8866-33A65393F816}"/>
                </a:ext>
              </a:extLst>
            </p:cNvPr>
            <p:cNvSpPr/>
            <p:nvPr/>
          </p:nvSpPr>
          <p:spPr>
            <a:xfrm>
              <a:off x="5827630" y="2905588"/>
              <a:ext cx="1244805" cy="307777"/>
            </a:xfrm>
            <a:prstGeom prst="rect">
              <a:avLst/>
            </a:prstGeom>
          </p:spPr>
          <p:txBody>
            <a:bodyPr wrap="square">
              <a:spAutoFit/>
            </a:bodyPr>
            <a:lstStyle/>
            <a:p>
              <a:r>
                <a:rPr lang="tr-TR" sz="1400" dirty="0">
                  <a:solidFill>
                    <a:srgbClr val="013D5B"/>
                  </a:solidFill>
                  <a:latin typeface="Museo Sans 100" panose="02000000000000000000" pitchFamily="2" charset="77"/>
                </a:rPr>
                <a:t>1970</a:t>
              </a:r>
            </a:p>
          </p:txBody>
        </p:sp>
      </p:grpSp>
    </p:spTree>
    <p:extLst>
      <p:ext uri="{BB962C8B-B14F-4D97-AF65-F5344CB8AC3E}">
        <p14:creationId xmlns:p14="http://schemas.microsoft.com/office/powerpoint/2010/main" val="47855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solidFill>
                  <a:srgbClr val="AC1E2D"/>
                </a:solidFill>
                <a:latin typeface="Museo Sans 300" panose="02000000000000000000" pitchFamily="2" charset="77"/>
              </a:rPr>
              <a:t>Mevcut Demir </a:t>
            </a:r>
            <a:r>
              <a:rPr lang="tr-TR" sz="3600" dirty="0" err="1">
                <a:solidFill>
                  <a:srgbClr val="AC1E2D"/>
                </a:solidFill>
                <a:latin typeface="Museo Sans 300" panose="02000000000000000000" pitchFamily="2" charset="77"/>
              </a:rPr>
              <a:t>Şelatörleri</a:t>
            </a:r>
            <a:endParaRPr lang="tr-TR" sz="3600" dirty="0">
              <a:solidFill>
                <a:srgbClr val="AC1E2D"/>
              </a:solidFill>
              <a:latin typeface="Museo Sans 300" panose="02000000000000000000" pitchFamily="2" charset="77"/>
            </a:endParaRPr>
          </a:p>
        </p:txBody>
      </p:sp>
      <p:pic>
        <p:nvPicPr>
          <p:cNvPr id="8" name="Picture 7">
            <a:extLst>
              <a:ext uri="{FF2B5EF4-FFF2-40B4-BE49-F238E27FC236}">
                <a16:creationId xmlns:a16="http://schemas.microsoft.com/office/drawing/2014/main" id="{B0881787-F288-A14F-8660-26B3F1B85A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020" y="850854"/>
            <a:ext cx="12516040" cy="4212000"/>
          </a:xfrm>
          <a:prstGeom prst="rect">
            <a:avLst/>
          </a:prstGeom>
        </p:spPr>
      </p:pic>
      <p:sp>
        <p:nvSpPr>
          <p:cNvPr id="22" name="Content Placeholder 2">
            <a:extLst>
              <a:ext uri="{FF2B5EF4-FFF2-40B4-BE49-F238E27FC236}">
                <a16:creationId xmlns:a16="http://schemas.microsoft.com/office/drawing/2014/main" id="{68ADD45B-038C-F343-8E8C-4D89E3DF214E}"/>
              </a:ext>
            </a:extLst>
          </p:cNvPr>
          <p:cNvSpPr txBox="1">
            <a:spLocks/>
          </p:cNvSpPr>
          <p:nvPr/>
        </p:nvSpPr>
        <p:spPr>
          <a:xfrm>
            <a:off x="1191194" y="2519554"/>
            <a:ext cx="1385117" cy="96205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50000"/>
              </a:lnSpc>
              <a:spcBef>
                <a:spcPct val="0"/>
              </a:spcBef>
              <a:buNone/>
            </a:pPr>
            <a:r>
              <a:rPr lang="tr-TR" sz="2000" b="1" dirty="0" err="1">
                <a:solidFill>
                  <a:srgbClr val="013D5B"/>
                </a:solidFill>
                <a:latin typeface="Museo Sans 700" panose="02000000000000000000" pitchFamily="2" charset="77"/>
                <a:ea typeface="+mj-ea"/>
                <a:cs typeface="+mj-cs"/>
              </a:rPr>
              <a:t>Deferipron</a:t>
            </a:r>
            <a:endParaRPr lang="tr-TR" sz="2000" b="1" dirty="0">
              <a:solidFill>
                <a:srgbClr val="013D5B"/>
              </a:solidFill>
              <a:latin typeface="Museo Sans 700" panose="02000000000000000000" pitchFamily="2" charset="77"/>
              <a:ea typeface="+mj-ea"/>
              <a:cs typeface="+mj-cs"/>
            </a:endParaRPr>
          </a:p>
          <a:p>
            <a:pPr marL="0" algn="ctr">
              <a:lnSpc>
                <a:spcPct val="150000"/>
              </a:lnSpc>
              <a:spcBef>
                <a:spcPct val="0"/>
              </a:spcBef>
              <a:buNone/>
            </a:pPr>
            <a:r>
              <a:rPr lang="tr-TR" sz="2000" b="1" dirty="0">
                <a:solidFill>
                  <a:srgbClr val="013D5B"/>
                </a:solidFill>
                <a:latin typeface="Museo Sans 700" panose="02000000000000000000" pitchFamily="2" charset="77"/>
                <a:ea typeface="+mj-ea"/>
                <a:cs typeface="+mj-cs"/>
              </a:rPr>
              <a:t>DFP</a:t>
            </a:r>
          </a:p>
        </p:txBody>
      </p:sp>
      <p:sp>
        <p:nvSpPr>
          <p:cNvPr id="23" name="Content Placeholder 2">
            <a:extLst>
              <a:ext uri="{FF2B5EF4-FFF2-40B4-BE49-F238E27FC236}">
                <a16:creationId xmlns:a16="http://schemas.microsoft.com/office/drawing/2014/main" id="{E87D30DC-D658-7645-B49E-0C1A120B1AC5}"/>
              </a:ext>
            </a:extLst>
          </p:cNvPr>
          <p:cNvSpPr txBox="1">
            <a:spLocks/>
          </p:cNvSpPr>
          <p:nvPr/>
        </p:nvSpPr>
        <p:spPr>
          <a:xfrm>
            <a:off x="604829" y="4587293"/>
            <a:ext cx="2557846" cy="9140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75-100 MG/KG/GÜN</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3X1 </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Tablet, süspansiyon</a:t>
            </a:r>
          </a:p>
        </p:txBody>
      </p:sp>
      <p:sp>
        <p:nvSpPr>
          <p:cNvPr id="24" name="Content Placeholder 2">
            <a:extLst>
              <a:ext uri="{FF2B5EF4-FFF2-40B4-BE49-F238E27FC236}">
                <a16:creationId xmlns:a16="http://schemas.microsoft.com/office/drawing/2014/main" id="{8C80ADD5-F615-504B-983A-02C378D86D62}"/>
              </a:ext>
            </a:extLst>
          </p:cNvPr>
          <p:cNvSpPr txBox="1">
            <a:spLocks/>
          </p:cNvSpPr>
          <p:nvPr/>
        </p:nvSpPr>
        <p:spPr>
          <a:xfrm>
            <a:off x="4774493" y="4587293"/>
            <a:ext cx="2557846" cy="9140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20-40 MG/KG/GÜN</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1X1 </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Tablet</a:t>
            </a:r>
          </a:p>
        </p:txBody>
      </p:sp>
      <p:sp>
        <p:nvSpPr>
          <p:cNvPr id="25" name="Content Placeholder 2">
            <a:extLst>
              <a:ext uri="{FF2B5EF4-FFF2-40B4-BE49-F238E27FC236}">
                <a16:creationId xmlns:a16="http://schemas.microsoft.com/office/drawing/2014/main" id="{ABF60B87-E681-6440-9452-09174E03A7E1}"/>
              </a:ext>
            </a:extLst>
          </p:cNvPr>
          <p:cNvSpPr txBox="1">
            <a:spLocks/>
          </p:cNvSpPr>
          <p:nvPr/>
        </p:nvSpPr>
        <p:spPr>
          <a:xfrm>
            <a:off x="5305994" y="2519554"/>
            <a:ext cx="1643446" cy="96205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50000"/>
              </a:lnSpc>
              <a:spcBef>
                <a:spcPct val="0"/>
              </a:spcBef>
              <a:buNone/>
            </a:pPr>
            <a:r>
              <a:rPr lang="tr-TR" sz="2000" b="1" dirty="0" err="1">
                <a:solidFill>
                  <a:srgbClr val="013D5B"/>
                </a:solidFill>
                <a:latin typeface="Museo Sans 700" panose="02000000000000000000" pitchFamily="2" charset="77"/>
                <a:ea typeface="+mj-ea"/>
                <a:cs typeface="+mj-cs"/>
              </a:rPr>
              <a:t>Deferasiroks</a:t>
            </a:r>
            <a:endParaRPr lang="tr-TR" sz="2000" b="1" dirty="0">
              <a:solidFill>
                <a:srgbClr val="013D5B"/>
              </a:solidFill>
              <a:latin typeface="Museo Sans 700" panose="02000000000000000000" pitchFamily="2" charset="77"/>
              <a:ea typeface="+mj-ea"/>
              <a:cs typeface="+mj-cs"/>
            </a:endParaRPr>
          </a:p>
          <a:p>
            <a:pPr marL="0" algn="ctr">
              <a:lnSpc>
                <a:spcPct val="150000"/>
              </a:lnSpc>
              <a:spcBef>
                <a:spcPct val="0"/>
              </a:spcBef>
              <a:buNone/>
            </a:pPr>
            <a:r>
              <a:rPr lang="tr-TR" sz="2000" b="1" dirty="0">
                <a:solidFill>
                  <a:srgbClr val="013D5B"/>
                </a:solidFill>
                <a:latin typeface="Museo Sans 700" panose="02000000000000000000" pitchFamily="2" charset="77"/>
                <a:ea typeface="+mj-ea"/>
                <a:cs typeface="+mj-cs"/>
              </a:rPr>
              <a:t>DFX</a:t>
            </a:r>
          </a:p>
        </p:txBody>
      </p:sp>
      <p:sp>
        <p:nvSpPr>
          <p:cNvPr id="26" name="Content Placeholder 2">
            <a:extLst>
              <a:ext uri="{FF2B5EF4-FFF2-40B4-BE49-F238E27FC236}">
                <a16:creationId xmlns:a16="http://schemas.microsoft.com/office/drawing/2014/main" id="{E58F0A06-D235-B74D-9D88-DC0FA9ABD2C1}"/>
              </a:ext>
            </a:extLst>
          </p:cNvPr>
          <p:cNvSpPr txBox="1">
            <a:spLocks/>
          </p:cNvSpPr>
          <p:nvPr/>
        </p:nvSpPr>
        <p:spPr>
          <a:xfrm>
            <a:off x="9108749" y="4587293"/>
            <a:ext cx="2557846" cy="9140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20-50 MG/KG/GÜN</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6,8 SAATLİK İNFÜZYON</a:t>
            </a:r>
          </a:p>
          <a:p>
            <a:pPr marL="0" algn="ctr">
              <a:lnSpc>
                <a:spcPct val="100000"/>
              </a:lnSpc>
              <a:spcBef>
                <a:spcPct val="0"/>
              </a:spcBef>
              <a:buNone/>
            </a:pPr>
            <a:r>
              <a:rPr lang="tr-TR" sz="1800" dirty="0">
                <a:solidFill>
                  <a:srgbClr val="013D5B"/>
                </a:solidFill>
                <a:latin typeface="Museo Sans 100" panose="02000000000000000000" pitchFamily="2" charset="77"/>
                <a:ea typeface="+mj-ea"/>
                <a:cs typeface="+mj-cs"/>
              </a:rPr>
              <a:t>İ.V., </a:t>
            </a:r>
            <a:r>
              <a:rPr lang="tr-TR" sz="1800" dirty="0" err="1">
                <a:solidFill>
                  <a:srgbClr val="013D5B"/>
                </a:solidFill>
                <a:latin typeface="Museo Sans 100" panose="02000000000000000000" pitchFamily="2" charset="77"/>
                <a:ea typeface="+mj-ea"/>
                <a:cs typeface="+mj-cs"/>
              </a:rPr>
              <a:t>Subkutan</a:t>
            </a:r>
            <a:endParaRPr lang="tr-TR" sz="1800" dirty="0">
              <a:solidFill>
                <a:srgbClr val="013D5B"/>
              </a:solidFill>
              <a:latin typeface="Museo Sans 100" panose="02000000000000000000" pitchFamily="2" charset="77"/>
              <a:ea typeface="+mj-ea"/>
              <a:cs typeface="+mj-cs"/>
            </a:endParaRPr>
          </a:p>
        </p:txBody>
      </p:sp>
      <p:sp>
        <p:nvSpPr>
          <p:cNvPr id="27" name="Content Placeholder 2">
            <a:extLst>
              <a:ext uri="{FF2B5EF4-FFF2-40B4-BE49-F238E27FC236}">
                <a16:creationId xmlns:a16="http://schemas.microsoft.com/office/drawing/2014/main" id="{3F21F80B-FCA5-324C-8541-5F6CB52C9F76}"/>
              </a:ext>
            </a:extLst>
          </p:cNvPr>
          <p:cNvSpPr txBox="1">
            <a:spLocks/>
          </p:cNvSpPr>
          <p:nvPr/>
        </p:nvSpPr>
        <p:spPr>
          <a:xfrm>
            <a:off x="9475658" y="2519554"/>
            <a:ext cx="1789750" cy="96205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50000"/>
              </a:lnSpc>
              <a:spcBef>
                <a:spcPct val="0"/>
              </a:spcBef>
              <a:buNone/>
            </a:pPr>
            <a:r>
              <a:rPr lang="tr-TR" sz="2000" b="1" dirty="0" err="1">
                <a:solidFill>
                  <a:srgbClr val="013D5B"/>
                </a:solidFill>
                <a:latin typeface="Museo Sans 700" panose="02000000000000000000" pitchFamily="2" charset="77"/>
                <a:ea typeface="+mj-ea"/>
                <a:cs typeface="+mj-cs"/>
              </a:rPr>
              <a:t>Deferoksamin</a:t>
            </a:r>
            <a:endParaRPr lang="tr-TR" sz="2000" b="1" dirty="0">
              <a:solidFill>
                <a:srgbClr val="013D5B"/>
              </a:solidFill>
              <a:latin typeface="Museo Sans 700" panose="02000000000000000000" pitchFamily="2" charset="77"/>
              <a:ea typeface="+mj-ea"/>
              <a:cs typeface="+mj-cs"/>
            </a:endParaRPr>
          </a:p>
          <a:p>
            <a:pPr marL="0" algn="ctr">
              <a:lnSpc>
                <a:spcPct val="150000"/>
              </a:lnSpc>
              <a:spcBef>
                <a:spcPct val="0"/>
              </a:spcBef>
              <a:buNone/>
            </a:pPr>
            <a:r>
              <a:rPr lang="tr-TR" sz="2000" b="1" dirty="0">
                <a:solidFill>
                  <a:srgbClr val="013D5B"/>
                </a:solidFill>
                <a:latin typeface="Museo Sans 700" panose="02000000000000000000" pitchFamily="2" charset="77"/>
                <a:ea typeface="+mj-ea"/>
                <a:cs typeface="+mj-cs"/>
              </a:rPr>
              <a:t>DFO</a:t>
            </a:r>
          </a:p>
        </p:txBody>
      </p:sp>
    </p:spTree>
    <p:extLst>
      <p:ext uri="{BB962C8B-B14F-4D97-AF65-F5344CB8AC3E}">
        <p14:creationId xmlns:p14="http://schemas.microsoft.com/office/powerpoint/2010/main" val="354022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811857-0C42-04AD-0CC9-4221CDC01FDF}"/>
              </a:ext>
            </a:extLst>
          </p:cNvPr>
          <p:cNvSpPr/>
          <p:nvPr/>
        </p:nvSpPr>
        <p:spPr>
          <a:xfrm>
            <a:off x="3524435" y="5230504"/>
            <a:ext cx="6178858" cy="628180"/>
          </a:xfrm>
          <a:prstGeom prst="roundRect">
            <a:avLst/>
          </a:prstGeom>
          <a:solidFill>
            <a:srgbClr val="FFFFFF">
              <a:lumMod val="95000"/>
            </a:srgbClr>
          </a:solidFill>
          <a:ln w="25400" cap="flat">
            <a:solidFill>
              <a:srgbClr val="B90066">
                <a:lumMod val="50000"/>
              </a:srgbClr>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3" name="Text Placeholder 2">
            <a:extLst>
              <a:ext uri="{FF2B5EF4-FFF2-40B4-BE49-F238E27FC236}">
                <a16:creationId xmlns:a16="http://schemas.microsoft.com/office/drawing/2014/main" id="{EF60EF81-3F13-EA76-8D90-8F51847F79C5}"/>
              </a:ext>
            </a:extLst>
          </p:cNvPr>
          <p:cNvSpPr txBox="1">
            <a:spLocks/>
          </p:cNvSpPr>
          <p:nvPr/>
        </p:nvSpPr>
        <p:spPr>
          <a:xfrm>
            <a:off x="655174" y="48997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latin typeface="Verdana Pro Light"/>
                <a:sym typeface="Helvetica Neue"/>
              </a:rPr>
              <a:t>Deferipron</a:t>
            </a:r>
            <a:r>
              <a:rPr kumimoji="0" lang="en-US" sz="2400" b="1" i="0" u="none" strike="noStrike" kern="0" cap="none" spc="0" normalizeH="0" baseline="0" noProof="0" dirty="0">
                <a:ln>
                  <a:noFill/>
                </a:ln>
                <a:solidFill>
                  <a:srgbClr val="000000"/>
                </a:solidFill>
                <a:effectLst/>
                <a:uLnTx/>
                <a:uFillTx/>
                <a:latin typeface="Verdana Pro Light"/>
                <a:sym typeface="Helvetica Neue"/>
              </a:rPr>
              <a:t> </a:t>
            </a:r>
            <a:r>
              <a:rPr kumimoji="0" lang="tr-TR" sz="2400" b="1" i="0" u="none" strike="noStrike" kern="0" cap="none" spc="0" normalizeH="0" baseline="0" noProof="0" dirty="0" err="1">
                <a:ln>
                  <a:noFill/>
                </a:ln>
                <a:solidFill>
                  <a:srgbClr val="000000"/>
                </a:solidFill>
                <a:effectLst/>
                <a:uLnTx/>
                <a:uFillTx/>
                <a:latin typeface="Verdana Pro Light"/>
                <a:sym typeface="Helvetica Neue"/>
              </a:rPr>
              <a:t>Talasemi</a:t>
            </a:r>
            <a:r>
              <a:rPr kumimoji="0" lang="tr-TR" sz="2400" b="1" i="0" u="none" strike="noStrike" kern="0" cap="none" spc="0" normalizeH="0" baseline="0" noProof="0" dirty="0">
                <a:ln>
                  <a:noFill/>
                </a:ln>
                <a:solidFill>
                  <a:srgbClr val="000000"/>
                </a:solidFill>
                <a:effectLst/>
                <a:uLnTx/>
                <a:uFillTx/>
                <a:latin typeface="Verdana Pro Light"/>
                <a:sym typeface="Helvetica Neue"/>
              </a:rPr>
              <a:t> Majörde MRI Kardiyak Demiri Azaltır</a:t>
            </a:r>
          </a:p>
        </p:txBody>
      </p:sp>
      <p:pic>
        <p:nvPicPr>
          <p:cNvPr id="4" name="Picture 3">
            <a:extLst>
              <a:ext uri="{FF2B5EF4-FFF2-40B4-BE49-F238E27FC236}">
                <a16:creationId xmlns:a16="http://schemas.microsoft.com/office/drawing/2014/main" id="{E4B49437-4F2B-373C-3068-60E5BF4E5D3A}"/>
              </a:ext>
            </a:extLst>
          </p:cNvPr>
          <p:cNvPicPr>
            <a:picLocks noChangeAspect="1"/>
          </p:cNvPicPr>
          <p:nvPr/>
        </p:nvPicPr>
        <p:blipFill>
          <a:blip r:embed="rId2"/>
          <a:stretch>
            <a:fillRect/>
          </a:stretch>
        </p:blipFill>
        <p:spPr>
          <a:xfrm>
            <a:off x="1435970" y="1490871"/>
            <a:ext cx="4718035" cy="3502586"/>
          </a:xfrm>
          <a:prstGeom prst="rect">
            <a:avLst/>
          </a:prstGeom>
        </p:spPr>
      </p:pic>
      <p:pic>
        <p:nvPicPr>
          <p:cNvPr id="5" name="Picture 4">
            <a:extLst>
              <a:ext uri="{FF2B5EF4-FFF2-40B4-BE49-F238E27FC236}">
                <a16:creationId xmlns:a16="http://schemas.microsoft.com/office/drawing/2014/main" id="{084AF044-A860-6FCF-5622-2F8A6FA526CF}"/>
              </a:ext>
            </a:extLst>
          </p:cNvPr>
          <p:cNvPicPr>
            <a:picLocks noChangeAspect="1"/>
          </p:cNvPicPr>
          <p:nvPr/>
        </p:nvPicPr>
        <p:blipFill>
          <a:blip r:embed="rId3"/>
          <a:stretch>
            <a:fillRect/>
          </a:stretch>
        </p:blipFill>
        <p:spPr>
          <a:xfrm>
            <a:off x="7048870" y="1490871"/>
            <a:ext cx="3820068" cy="3396520"/>
          </a:xfrm>
          <a:prstGeom prst="rect">
            <a:avLst/>
          </a:prstGeom>
        </p:spPr>
      </p:pic>
      <p:sp>
        <p:nvSpPr>
          <p:cNvPr id="6" name="TextBox 5">
            <a:extLst>
              <a:ext uri="{FF2B5EF4-FFF2-40B4-BE49-F238E27FC236}">
                <a16:creationId xmlns:a16="http://schemas.microsoft.com/office/drawing/2014/main" id="{4406B0B1-C0EF-8BAE-2337-E214CC35F63E}"/>
              </a:ext>
            </a:extLst>
          </p:cNvPr>
          <p:cNvSpPr txBox="1"/>
          <p:nvPr/>
        </p:nvSpPr>
        <p:spPr>
          <a:xfrm>
            <a:off x="1549407" y="4887391"/>
            <a:ext cx="2463301" cy="230832"/>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tr-TR" sz="1000" dirty="0">
                <a:solidFill>
                  <a:srgbClr val="000000"/>
                </a:solidFill>
                <a:latin typeface="Verdana Pro Light"/>
                <a:cs typeface="Helvetica"/>
              </a:rPr>
              <a:t>Tablo 1: Tedaviler arası karşılaştırma</a:t>
            </a:r>
            <a:endParaRPr lang="en-US" sz="1000" dirty="0">
              <a:solidFill>
                <a:srgbClr val="000000"/>
              </a:solidFill>
              <a:latin typeface="Verdana Pro Light"/>
              <a:cs typeface="Helvetica"/>
            </a:endParaRPr>
          </a:p>
        </p:txBody>
      </p:sp>
      <p:sp>
        <p:nvSpPr>
          <p:cNvPr id="7" name="TextBox 6">
            <a:extLst>
              <a:ext uri="{FF2B5EF4-FFF2-40B4-BE49-F238E27FC236}">
                <a16:creationId xmlns:a16="http://schemas.microsoft.com/office/drawing/2014/main" id="{72A6897A-2CDB-7016-D572-C579D1478D40}"/>
              </a:ext>
            </a:extLst>
          </p:cNvPr>
          <p:cNvSpPr txBox="1"/>
          <p:nvPr/>
        </p:nvSpPr>
        <p:spPr>
          <a:xfrm>
            <a:off x="7170451" y="4878041"/>
            <a:ext cx="2463301" cy="230832"/>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tr-TR" sz="1000" dirty="0">
                <a:solidFill>
                  <a:srgbClr val="000000"/>
                </a:solidFill>
                <a:latin typeface="Verdana Pro Light"/>
                <a:cs typeface="Helvetica"/>
              </a:rPr>
              <a:t>Tablo 2: Tedavi içi karşılaştırma</a:t>
            </a:r>
            <a:endParaRPr lang="en-US" sz="1000" dirty="0">
              <a:solidFill>
                <a:srgbClr val="000000"/>
              </a:solidFill>
              <a:latin typeface="Verdana Pro Light"/>
              <a:cs typeface="Helvetica"/>
            </a:endParaRPr>
          </a:p>
        </p:txBody>
      </p:sp>
      <p:sp>
        <p:nvSpPr>
          <p:cNvPr id="8" name="TextBox 7">
            <a:extLst>
              <a:ext uri="{FF2B5EF4-FFF2-40B4-BE49-F238E27FC236}">
                <a16:creationId xmlns:a16="http://schemas.microsoft.com/office/drawing/2014/main" id="{81DEDB63-85FF-F904-C7A3-2E0764F3AEBE}"/>
              </a:ext>
            </a:extLst>
          </p:cNvPr>
          <p:cNvSpPr txBox="1"/>
          <p:nvPr/>
        </p:nvSpPr>
        <p:spPr>
          <a:xfrm>
            <a:off x="585927" y="1144530"/>
            <a:ext cx="11606073" cy="307777"/>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a:ln>
                  <a:noFill/>
                </a:ln>
                <a:solidFill>
                  <a:srgbClr val="000000"/>
                </a:solidFill>
                <a:effectLst/>
                <a:uLnTx/>
                <a:uFillTx/>
                <a:latin typeface="Verdana Pro Light"/>
              </a:rPr>
              <a:t>DFX grubunda 47, DFP grubunda 12 ve DFO grubunda 40 hastada olmak üzre toplam 99 hastada başlangıç T2</a:t>
            </a:r>
            <a:r>
              <a:rPr kumimoji="0" lang="tr-TR" sz="1400" b="0" i="0" u="none" strike="noStrike" kern="0" cap="none" spc="0" normalizeH="0" baseline="0" noProof="0">
                <a:ln>
                  <a:noFill/>
                </a:ln>
                <a:solidFill>
                  <a:srgbClr val="000000"/>
                </a:solidFill>
                <a:effectLst/>
                <a:uLnTx/>
                <a:uFillTx/>
                <a:latin typeface="Verdana Pro Light"/>
              </a:rPr>
              <a:t>* MR </a:t>
            </a:r>
            <a:r>
              <a:rPr kumimoji="0" lang="tr-TR" sz="1400" b="0" i="0" u="none" strike="noStrike" kern="0" cap="none" spc="0" normalizeH="0" baseline="0" noProof="0" dirty="0">
                <a:ln>
                  <a:noFill/>
                </a:ln>
                <a:solidFill>
                  <a:srgbClr val="000000"/>
                </a:solidFill>
                <a:effectLst/>
                <a:uLnTx/>
                <a:uFillTx/>
                <a:latin typeface="Verdana Pro Light"/>
              </a:rPr>
              <a:t>değeri &lt;20 </a:t>
            </a:r>
            <a:r>
              <a:rPr kumimoji="0" lang="tr-TR" sz="1400" b="0" i="0" u="none" strike="noStrike" kern="0" cap="none" spc="0" normalizeH="0" baseline="0" noProof="0" dirty="0" err="1">
                <a:ln>
                  <a:noFill/>
                </a:ln>
                <a:solidFill>
                  <a:srgbClr val="000000"/>
                </a:solidFill>
                <a:effectLst/>
                <a:uLnTx/>
                <a:uFillTx/>
                <a:latin typeface="Verdana Pro Light"/>
              </a:rPr>
              <a:t>ms’idi</a:t>
            </a:r>
            <a:r>
              <a:rPr kumimoji="0" lang="tr-TR" sz="1400" b="0" i="0" u="none" strike="noStrike" kern="0" cap="none" spc="0" normalizeH="0" baseline="0" noProof="0" dirty="0">
                <a:ln>
                  <a:noFill/>
                </a:ln>
                <a:solidFill>
                  <a:srgbClr val="000000"/>
                </a:solidFill>
                <a:effectLst/>
                <a:uLnTx/>
                <a:uFillTx/>
                <a:latin typeface="Verdana Pro Light"/>
              </a:rPr>
              <a:t>.</a:t>
            </a:r>
          </a:p>
        </p:txBody>
      </p:sp>
      <p:sp>
        <p:nvSpPr>
          <p:cNvPr id="9" name="TextBox 8">
            <a:extLst>
              <a:ext uri="{FF2B5EF4-FFF2-40B4-BE49-F238E27FC236}">
                <a16:creationId xmlns:a16="http://schemas.microsoft.com/office/drawing/2014/main" id="{7B7B2297-617F-D83B-F107-374950FBAE99}"/>
              </a:ext>
            </a:extLst>
          </p:cNvPr>
          <p:cNvSpPr txBox="1"/>
          <p:nvPr/>
        </p:nvSpPr>
        <p:spPr>
          <a:xfrm>
            <a:off x="3148613" y="5230504"/>
            <a:ext cx="6829887" cy="553998"/>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500" b="0" i="0" u="none" strike="noStrike" kern="0" cap="none" spc="0" normalizeH="0" baseline="0" noProof="0" dirty="0" err="1">
                <a:ln>
                  <a:noFill/>
                </a:ln>
                <a:solidFill>
                  <a:srgbClr val="000000"/>
                </a:solidFill>
                <a:effectLst/>
                <a:uLnTx/>
                <a:uFillTx/>
                <a:latin typeface="Verdana Pro Light"/>
              </a:rPr>
              <a:t>Deferipron</a:t>
            </a:r>
            <a:r>
              <a:rPr kumimoji="0" lang="tr-TR" sz="1500" b="0" i="0" u="none" strike="noStrike" kern="0" cap="none" spc="0" normalizeH="0" baseline="0" noProof="0" dirty="0">
                <a:ln>
                  <a:noFill/>
                </a:ln>
                <a:solidFill>
                  <a:srgbClr val="000000"/>
                </a:solidFill>
                <a:effectLst/>
                <a:uLnTx/>
                <a:uFillTx/>
                <a:latin typeface="Verdana Pro Light"/>
              </a:rPr>
              <a:t> monoterapisi ile MRI kardiyak demir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500" b="0" i="0" u="none" strike="noStrike" kern="0" cap="none" spc="0" normalizeH="0" baseline="0" noProof="0" dirty="0">
                <a:ln>
                  <a:noFill/>
                </a:ln>
                <a:solidFill>
                  <a:srgbClr val="000000"/>
                </a:solidFill>
                <a:effectLst/>
                <a:uLnTx/>
                <a:uFillTx/>
                <a:latin typeface="Verdana Pro Light"/>
              </a:rPr>
              <a:t>konsantrasyonu azaltımı </a:t>
            </a:r>
            <a:r>
              <a:rPr kumimoji="0" lang="tr-TR" sz="1500" b="0" i="0" u="none" strike="noStrike" kern="0" cap="none" spc="0" normalizeH="0" baseline="0" noProof="0" dirty="0" err="1">
                <a:ln>
                  <a:noFill/>
                </a:ln>
                <a:solidFill>
                  <a:srgbClr val="000000"/>
                </a:solidFill>
                <a:effectLst/>
                <a:uLnTx/>
                <a:uFillTx/>
                <a:latin typeface="Verdana Pro Light"/>
              </a:rPr>
              <a:t>DFX’e</a:t>
            </a:r>
            <a:r>
              <a:rPr kumimoji="0" lang="tr-TR" sz="1500" b="0" i="0" u="none" strike="noStrike" kern="0" cap="none" spc="0" normalizeH="0" baseline="0" noProof="0" dirty="0">
                <a:ln>
                  <a:noFill/>
                </a:ln>
                <a:solidFill>
                  <a:srgbClr val="000000"/>
                </a:solidFill>
                <a:effectLst/>
                <a:uLnTx/>
                <a:uFillTx/>
                <a:latin typeface="Verdana Pro Light"/>
              </a:rPr>
              <a:t> göre anlamlı olarak daha yüksektir.</a:t>
            </a:r>
          </a:p>
        </p:txBody>
      </p:sp>
      <p:sp>
        <p:nvSpPr>
          <p:cNvPr id="10" name="TextBox 9">
            <a:extLst>
              <a:ext uri="{FF2B5EF4-FFF2-40B4-BE49-F238E27FC236}">
                <a16:creationId xmlns:a16="http://schemas.microsoft.com/office/drawing/2014/main" id="{F2311D22-7837-1223-848C-7C442C51AD17}"/>
              </a:ext>
            </a:extLst>
          </p:cNvPr>
          <p:cNvSpPr txBox="1"/>
          <p:nvPr/>
        </p:nvSpPr>
        <p:spPr>
          <a:xfrm>
            <a:off x="470518" y="6201797"/>
            <a:ext cx="6143346"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a:ln>
                  <a:noFill/>
                </a:ln>
                <a:solidFill>
                  <a:srgbClr val="000000"/>
                </a:solidFill>
                <a:effectLst/>
                <a:uLnTx/>
                <a:uFillTx/>
                <a:latin typeface="Verdana Pro Light"/>
              </a:rPr>
              <a:t>Pepe A, et al. </a:t>
            </a:r>
            <a:r>
              <a:rPr kumimoji="0" lang="tr-TR" sz="800" b="0" i="0" u="none" strike="noStrike" kern="0" cap="none" spc="0" normalizeH="0" baseline="0" noProof="0" dirty="0" err="1">
                <a:ln>
                  <a:noFill/>
                </a:ln>
                <a:solidFill>
                  <a:srgbClr val="000000"/>
                </a:solidFill>
                <a:effectLst/>
                <a:uLnTx/>
                <a:uFillTx/>
                <a:latin typeface="Verdana Pro Light"/>
              </a:rPr>
              <a:t>Br</a:t>
            </a:r>
            <a:r>
              <a:rPr kumimoji="0" lang="tr-TR" sz="800" b="0" i="0" u="none" strike="noStrike" kern="0" cap="none" spc="0" normalizeH="0" baseline="0" noProof="0" dirty="0">
                <a:ln>
                  <a:noFill/>
                </a:ln>
                <a:solidFill>
                  <a:srgbClr val="000000"/>
                </a:solidFill>
                <a:effectLst/>
                <a:uLnTx/>
                <a:uFillTx/>
                <a:latin typeface="Verdana Pro Light"/>
              </a:rPr>
              <a:t> J </a:t>
            </a:r>
            <a:r>
              <a:rPr kumimoji="0" lang="tr-TR" sz="800" b="0" i="0" u="none" strike="noStrike" kern="0" cap="none" spc="0" normalizeH="0" baseline="0" noProof="0" dirty="0" err="1">
                <a:ln>
                  <a:noFill/>
                </a:ln>
                <a:solidFill>
                  <a:srgbClr val="000000"/>
                </a:solidFill>
                <a:effectLst/>
                <a:uLnTx/>
                <a:uFillTx/>
                <a:latin typeface="Verdana Pro Light"/>
              </a:rPr>
              <a:t>Haematol</a:t>
            </a:r>
            <a:r>
              <a:rPr kumimoji="0" lang="tr-TR" sz="800" b="0" i="0" u="none" strike="noStrike" kern="0" cap="none" spc="0" normalizeH="0" baseline="0" noProof="0" dirty="0">
                <a:ln>
                  <a:noFill/>
                </a:ln>
                <a:solidFill>
                  <a:srgbClr val="000000"/>
                </a:solidFill>
                <a:effectLst/>
                <a:uLnTx/>
                <a:uFillTx/>
                <a:latin typeface="Verdana Pro Light"/>
              </a:rPr>
              <a:t> 2018;183(5):783-95.</a:t>
            </a:r>
          </a:p>
        </p:txBody>
      </p:sp>
    </p:spTree>
    <p:extLst>
      <p:ext uri="{BB962C8B-B14F-4D97-AF65-F5344CB8AC3E}">
        <p14:creationId xmlns:p14="http://schemas.microsoft.com/office/powerpoint/2010/main" val="385853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CA9987-2396-08DD-F75D-D26D3EA6416F}"/>
              </a:ext>
            </a:extLst>
          </p:cNvPr>
          <p:cNvSpPr/>
          <p:nvPr/>
        </p:nvSpPr>
        <p:spPr>
          <a:xfrm>
            <a:off x="6333662" y="4601771"/>
            <a:ext cx="5401430" cy="1362355"/>
          </a:xfrm>
          <a:prstGeom prst="roundRect">
            <a:avLst/>
          </a:prstGeom>
          <a:solidFill>
            <a:srgbClr val="E06187">
              <a:lumMod val="20000"/>
              <a:lumOff val="80000"/>
              <a:alpha val="40000"/>
            </a:srgbClr>
          </a:solidFill>
          <a:ln>
            <a:noFill/>
          </a:ln>
        </p:spPr>
        <p:txBody>
          <a:bodyPr lIns="134982" tIns="18288" rIns="107986" rtlCol="0" anchor="t"/>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endParaRPr kumimoji="0" lang="en-GB" sz="900" b="1"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3" name="Content Placeholder 1">
            <a:extLst>
              <a:ext uri="{FF2B5EF4-FFF2-40B4-BE49-F238E27FC236}">
                <a16:creationId xmlns:a16="http://schemas.microsoft.com/office/drawing/2014/main" id="{D8769A73-FF36-1D1E-A112-3113D5DD4267}"/>
              </a:ext>
            </a:extLst>
          </p:cNvPr>
          <p:cNvSpPr txBox="1">
            <a:spLocks/>
          </p:cNvSpPr>
          <p:nvPr/>
        </p:nvSpPr>
        <p:spPr>
          <a:xfrm>
            <a:off x="6287452" y="1591661"/>
            <a:ext cx="5125084" cy="1529869"/>
          </a:xfrm>
          <a:prstGeom prst="rect">
            <a:avLst/>
          </a:prstGeom>
        </p:spPr>
        <p:txBody>
          <a:bodyPr vert="horz" lIns="91440" tIns="45720" rIns="91440" bIns="45720" rtlCol="0">
            <a:normAutofit/>
          </a:bodyPr>
          <a:lstStyle>
            <a:lvl1pPr marL="285750" marR="0" indent="-285750" algn="l" defTabSz="412750" rtl="0" latinLnBrk="0">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rgbClr val="000000"/>
                </a:solidFill>
                <a:uFillTx/>
                <a:latin typeface="Verdana Pro Light" panose="020B0304030504040204" pitchFamily="34" charset="0"/>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285750" marR="0" lvl="0" indent="-285750" algn="l" defTabSz="412750" rtl="0" eaLnBrk="1" fontAlgn="auto" latinLnBrk="0" hangingPunct="1">
              <a:lnSpc>
                <a:spcPct val="100000"/>
              </a:lnSpc>
              <a:spcBef>
                <a:spcPts val="0"/>
              </a:spcBef>
              <a:spcAft>
                <a:spcPts val="0"/>
              </a:spcAft>
              <a:buClr>
                <a:srgbClr val="B90066"/>
              </a:buClr>
              <a:buSzTx/>
              <a:buFont typeface="Arial" panose="020B0604020202020204" pitchFamily="34" charset="0"/>
              <a:buChar char="•"/>
              <a:tabLst/>
              <a:defRPr/>
            </a:pPr>
            <a:r>
              <a:rPr kumimoji="0" lang="tr-TR" sz="1600" b="0" i="0" u="none" strike="noStrike" kern="0" cap="none" spc="0" normalizeH="0" baseline="0" noProof="0">
                <a:ln>
                  <a:noFill/>
                </a:ln>
                <a:solidFill>
                  <a:srgbClr val="000000"/>
                </a:solidFill>
                <a:effectLst/>
                <a:uLnTx/>
                <a:uFillTx/>
                <a:latin typeface="Verdana Pro Light" panose="020B0304030504040204" pitchFamily="34" charset="0"/>
                <a:sym typeface="Helvetica Neue"/>
              </a:rPr>
              <a:t>Karaciğer demir konsantrasyonu değerlerindeki düşüş, DFX ve DFP grupları (P = 0.245) veya DFX ve DFO grupları arasında anlamlı düzeyde farklı değildi.</a:t>
            </a:r>
            <a:endParaRPr kumimoji="0" lang="tr-TR" sz="1600" b="0" i="0" u="none" strike="noStrike" kern="0" cap="none" spc="0" normalizeH="0" baseline="0" noProof="0" dirty="0">
              <a:ln>
                <a:noFill/>
              </a:ln>
              <a:solidFill>
                <a:srgbClr val="000000"/>
              </a:solidFill>
              <a:effectLst/>
              <a:uLnTx/>
              <a:uFillTx/>
              <a:latin typeface="Verdana Pro Light" panose="020B0304030504040204" pitchFamily="34" charset="0"/>
              <a:sym typeface="Helvetica Neue"/>
            </a:endParaRPr>
          </a:p>
        </p:txBody>
      </p:sp>
      <p:sp>
        <p:nvSpPr>
          <p:cNvPr id="4" name="Text Placeholder 2">
            <a:extLst>
              <a:ext uri="{FF2B5EF4-FFF2-40B4-BE49-F238E27FC236}">
                <a16:creationId xmlns:a16="http://schemas.microsoft.com/office/drawing/2014/main" id="{B6D811AE-AE04-73CD-DF7B-16A2321EECD6}"/>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Karaciğer Demir Konsantrasyonu</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pic>
        <p:nvPicPr>
          <p:cNvPr id="5" name="Picture 4">
            <a:extLst>
              <a:ext uri="{FF2B5EF4-FFF2-40B4-BE49-F238E27FC236}">
                <a16:creationId xmlns:a16="http://schemas.microsoft.com/office/drawing/2014/main" id="{EEE0EFA9-DC6E-67C6-5902-8006B5D30BE9}"/>
              </a:ext>
            </a:extLst>
          </p:cNvPr>
          <p:cNvPicPr>
            <a:picLocks noChangeAspect="1"/>
          </p:cNvPicPr>
          <p:nvPr/>
        </p:nvPicPr>
        <p:blipFill>
          <a:blip r:embed="rId2"/>
          <a:stretch>
            <a:fillRect/>
          </a:stretch>
        </p:blipFill>
        <p:spPr>
          <a:xfrm>
            <a:off x="779464" y="1444625"/>
            <a:ext cx="5401429" cy="3943900"/>
          </a:xfrm>
          <a:prstGeom prst="rect">
            <a:avLst/>
          </a:prstGeom>
        </p:spPr>
      </p:pic>
      <p:grpSp>
        <p:nvGrpSpPr>
          <p:cNvPr id="6" name="Group 5">
            <a:extLst>
              <a:ext uri="{FF2B5EF4-FFF2-40B4-BE49-F238E27FC236}">
                <a16:creationId xmlns:a16="http://schemas.microsoft.com/office/drawing/2014/main" id="{5CDBE703-4297-AB43-63A6-0D7E642707CA}"/>
              </a:ext>
            </a:extLst>
          </p:cNvPr>
          <p:cNvGrpSpPr/>
          <p:nvPr/>
        </p:nvGrpSpPr>
        <p:grpSpPr>
          <a:xfrm>
            <a:off x="6333662" y="2910377"/>
            <a:ext cx="5401430" cy="1362355"/>
            <a:chOff x="6242486" y="3834570"/>
            <a:chExt cx="5401430" cy="1362355"/>
          </a:xfrm>
        </p:grpSpPr>
        <p:sp>
          <p:nvSpPr>
            <p:cNvPr id="7" name="Rectangle: Rounded Corners 6">
              <a:extLst>
                <a:ext uri="{FF2B5EF4-FFF2-40B4-BE49-F238E27FC236}">
                  <a16:creationId xmlns:a16="http://schemas.microsoft.com/office/drawing/2014/main" id="{857FA1EC-0D0B-F286-77C1-AA50C99ED91D}"/>
                </a:ext>
              </a:extLst>
            </p:cNvPr>
            <p:cNvSpPr/>
            <p:nvPr/>
          </p:nvSpPr>
          <p:spPr>
            <a:xfrm>
              <a:off x="6242486" y="3834570"/>
              <a:ext cx="5401430" cy="1362355"/>
            </a:xfrm>
            <a:prstGeom prst="roundRect">
              <a:avLst/>
            </a:prstGeom>
            <a:solidFill>
              <a:srgbClr val="563C82">
                <a:lumMod val="20000"/>
                <a:lumOff val="80000"/>
                <a:alpha val="40000"/>
              </a:srgbClr>
            </a:solidFill>
            <a:ln>
              <a:noFill/>
            </a:ln>
          </p:spPr>
          <p:txBody>
            <a:bodyPr lIns="134982" tIns="18288" rIns="107986" rtlCol="0" anchor="t"/>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endParaRPr kumimoji="0" lang="en-GB" sz="900" b="1" i="0" u="none" strike="noStrike" kern="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3AF7050-118B-F90E-1E98-2E4722390205}"/>
                </a:ext>
              </a:extLst>
            </p:cNvPr>
            <p:cNvSpPr/>
            <p:nvPr/>
          </p:nvSpPr>
          <p:spPr>
            <a:xfrm>
              <a:off x="6861605" y="4532925"/>
              <a:ext cx="1045905" cy="286863"/>
            </a:xfrm>
            <a:prstGeom prst="rect">
              <a:avLst/>
            </a:prstGeom>
            <a:noFill/>
            <a:ln>
              <a:noFill/>
            </a:ln>
          </p:spPr>
          <p:txBody>
            <a:bodyPr lIns="0" rIns="0"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1400" b="1" i="0" u="none" strike="noStrike" kern="0" cap="none" spc="0" normalizeH="0" baseline="0" noProof="0" dirty="0" err="1">
                  <a:ln>
                    <a:noFill/>
                  </a:ln>
                  <a:solidFill>
                    <a:srgbClr val="A00051"/>
                  </a:solidFill>
                  <a:effectLst/>
                  <a:uLnTx/>
                  <a:uFillTx/>
                  <a:latin typeface="Verdana Pro Light"/>
                  <a:cs typeface="Calibri" panose="020F0502020204030204" pitchFamily="34" charset="0"/>
                </a:rPr>
                <a:t>Deferipron</a:t>
              </a:r>
              <a:endParaRPr kumimoji="0" lang="en-GB" sz="1400" b="1" i="0" u="none" strike="noStrike" kern="0" cap="none" spc="0" normalizeH="0" baseline="0" noProof="0" dirty="0">
                <a:ln>
                  <a:noFill/>
                </a:ln>
                <a:solidFill>
                  <a:srgbClr val="A00051"/>
                </a:solidFill>
                <a:effectLst/>
                <a:uLnTx/>
                <a:uFillTx/>
                <a:latin typeface="Verdana Pro Light"/>
                <a:cs typeface="Calibri" panose="020F0502020204030204" pitchFamily="34" charset="0"/>
              </a:endParaRPr>
            </a:p>
          </p:txBody>
        </p:sp>
        <p:sp>
          <p:nvSpPr>
            <p:cNvPr id="9" name="Rectangle 8">
              <a:extLst>
                <a:ext uri="{FF2B5EF4-FFF2-40B4-BE49-F238E27FC236}">
                  <a16:creationId xmlns:a16="http://schemas.microsoft.com/office/drawing/2014/main" id="{7177D1E6-564A-8C66-FEB4-0C6E6AE30120}"/>
                </a:ext>
              </a:extLst>
            </p:cNvPr>
            <p:cNvSpPr/>
            <p:nvPr/>
          </p:nvSpPr>
          <p:spPr>
            <a:xfrm>
              <a:off x="8420249" y="4515748"/>
              <a:ext cx="1045905" cy="286863"/>
            </a:xfrm>
            <a:prstGeom prst="rect">
              <a:avLst/>
            </a:prstGeom>
            <a:noFill/>
            <a:ln>
              <a:noFill/>
            </a:ln>
          </p:spPr>
          <p:txBody>
            <a:bodyPr lIns="0" rIns="0"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1400" b="1" i="0" u="none" strike="noStrike" kern="0" cap="none" spc="0" normalizeH="0" baseline="0" noProof="0" dirty="0">
                  <a:ln>
                    <a:noFill/>
                  </a:ln>
                  <a:solidFill>
                    <a:srgbClr val="00517F"/>
                  </a:solidFill>
                  <a:effectLst/>
                  <a:uLnTx/>
                  <a:uFillTx/>
                  <a:latin typeface="Verdana Pro Light"/>
                  <a:cs typeface="Calibri" panose="020F0502020204030204" pitchFamily="34" charset="0"/>
                </a:rPr>
                <a:t>Deferasirox</a:t>
              </a:r>
            </a:p>
          </p:txBody>
        </p:sp>
        <p:sp>
          <p:nvSpPr>
            <p:cNvPr id="10" name="Rectangle 9">
              <a:extLst>
                <a:ext uri="{FF2B5EF4-FFF2-40B4-BE49-F238E27FC236}">
                  <a16:creationId xmlns:a16="http://schemas.microsoft.com/office/drawing/2014/main" id="{D1098DF8-4E5A-181B-848C-0518E21B0D74}"/>
                </a:ext>
              </a:extLst>
            </p:cNvPr>
            <p:cNvSpPr/>
            <p:nvPr/>
          </p:nvSpPr>
          <p:spPr>
            <a:xfrm>
              <a:off x="7738533" y="4551282"/>
              <a:ext cx="399102" cy="264929"/>
            </a:xfrm>
            <a:prstGeom prst="rect">
              <a:avLst/>
            </a:prstGeom>
            <a:noFill/>
            <a:ln>
              <a:noFill/>
            </a:ln>
          </p:spPr>
          <p:txBody>
            <a:bodyPr lIns="108000" rIns="107986" rtlCol="0" anchor="t"/>
            <a:lstStyle/>
            <a:p>
              <a:pPr marL="0" marR="0" lvl="0" indent="0" algn="ctr" defTabSz="342900" eaLnBrk="1" fontAlgn="auto" latinLnBrk="0" hangingPunct="1">
                <a:lnSpc>
                  <a:spcPct val="100000"/>
                </a:lnSpc>
                <a:spcBef>
                  <a:spcPts val="450"/>
                </a:spcBef>
                <a:spcAft>
                  <a:spcPts val="1200"/>
                </a:spcAft>
                <a:buClrTx/>
                <a:buSzTx/>
                <a:buFont typeface="Arial" panose="020B0604020202020204" pitchFamily="34" charset="0"/>
                <a:buNone/>
                <a:tabLst/>
                <a:defRPr/>
              </a:pPr>
              <a:r>
                <a:rPr kumimoji="0" lang="en-GB" sz="1200" b="0" i="0" u="none" strike="noStrike" kern="0" cap="none" spc="0" normalizeH="0" baseline="0" noProof="0" dirty="0">
                  <a:ln>
                    <a:noFill/>
                  </a:ln>
                  <a:solidFill>
                    <a:srgbClr val="000000"/>
                  </a:solidFill>
                  <a:effectLst/>
                  <a:uLnTx/>
                  <a:uFillTx/>
                  <a:latin typeface="Verdana Pro Light"/>
                  <a:cs typeface="Calibri" panose="020F0502020204030204" pitchFamily="34" charset="0"/>
                </a:rPr>
                <a:t>~</a:t>
              </a:r>
            </a:p>
          </p:txBody>
        </p:sp>
        <p:grpSp>
          <p:nvGrpSpPr>
            <p:cNvPr id="11" name="Group 10">
              <a:extLst>
                <a:ext uri="{FF2B5EF4-FFF2-40B4-BE49-F238E27FC236}">
                  <a16:creationId xmlns:a16="http://schemas.microsoft.com/office/drawing/2014/main" id="{EFB0D335-9BE4-E0D4-9FFE-4EDC2741649D}"/>
                </a:ext>
              </a:extLst>
            </p:cNvPr>
            <p:cNvGrpSpPr/>
            <p:nvPr/>
          </p:nvGrpSpPr>
          <p:grpSpPr>
            <a:xfrm>
              <a:off x="6464846" y="4487146"/>
              <a:ext cx="404331" cy="356616"/>
              <a:chOff x="5441273" y="4122200"/>
              <a:chExt cx="404331" cy="400248"/>
            </a:xfrm>
          </p:grpSpPr>
          <p:pic>
            <p:nvPicPr>
              <p:cNvPr id="21" name="Picture 20" descr="A purple bottle with a black background&#10;&#10;Description automatically generated with low confidence">
                <a:extLst>
                  <a:ext uri="{FF2B5EF4-FFF2-40B4-BE49-F238E27FC236}">
                    <a16:creationId xmlns:a16="http://schemas.microsoft.com/office/drawing/2014/main" id="{604A2F2D-92CD-30E2-B876-9226C1AD7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503" y="4122200"/>
                <a:ext cx="399101" cy="399101"/>
              </a:xfrm>
              <a:prstGeom prst="rect">
                <a:avLst/>
              </a:prstGeom>
            </p:spPr>
          </p:pic>
          <p:sp>
            <p:nvSpPr>
              <p:cNvPr id="22" name="Rectangle 21">
                <a:extLst>
                  <a:ext uri="{FF2B5EF4-FFF2-40B4-BE49-F238E27FC236}">
                    <a16:creationId xmlns:a16="http://schemas.microsoft.com/office/drawing/2014/main" id="{2FC50589-F69B-5BC7-A7D0-0A31BB157886}"/>
                  </a:ext>
                </a:extLst>
              </p:cNvPr>
              <p:cNvSpPr/>
              <p:nvPr/>
            </p:nvSpPr>
            <p:spPr>
              <a:xfrm>
                <a:off x="5441273" y="4271750"/>
                <a:ext cx="399233" cy="250698"/>
              </a:xfrm>
              <a:prstGeom prst="rect">
                <a:avLst/>
              </a:prstGeom>
              <a:noFill/>
              <a:ln>
                <a:noFill/>
              </a:ln>
            </p:spPr>
            <p:txBody>
              <a:bodyPr lIns="108000" rIns="107986"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700" b="1" i="0" u="none" strike="noStrike" kern="0" cap="none" spc="0" normalizeH="0" baseline="0" noProof="0" dirty="0">
                    <a:ln>
                      <a:noFill/>
                    </a:ln>
                    <a:solidFill>
                      <a:srgbClr val="A00051"/>
                    </a:solidFill>
                    <a:effectLst/>
                    <a:uLnTx/>
                    <a:uFillTx/>
                    <a:latin typeface="Verdana Pro Light"/>
                    <a:cs typeface="Calibri" panose="020F0502020204030204" pitchFamily="34" charset="0"/>
                  </a:rPr>
                  <a:t>DFP</a:t>
                </a:r>
                <a:endParaRPr kumimoji="0" lang="en-GB" sz="1200" b="1" i="0" u="none" strike="noStrike" kern="0" cap="none" spc="0" normalizeH="0" baseline="0" noProof="0" dirty="0">
                  <a:ln>
                    <a:noFill/>
                  </a:ln>
                  <a:solidFill>
                    <a:srgbClr val="A00051"/>
                  </a:solidFill>
                  <a:effectLst/>
                  <a:uLnTx/>
                  <a:uFillTx/>
                  <a:latin typeface="Verdana Pro Light"/>
                  <a:cs typeface="Calibri" panose="020F0502020204030204" pitchFamily="34" charset="0"/>
                </a:endParaRPr>
              </a:p>
            </p:txBody>
          </p:sp>
        </p:grpSp>
        <p:grpSp>
          <p:nvGrpSpPr>
            <p:cNvPr id="12" name="Group 11">
              <a:extLst>
                <a:ext uri="{FF2B5EF4-FFF2-40B4-BE49-F238E27FC236}">
                  <a16:creationId xmlns:a16="http://schemas.microsoft.com/office/drawing/2014/main" id="{EBDDA482-2EBF-43F7-B5A9-D8F597044EEC}"/>
                </a:ext>
              </a:extLst>
            </p:cNvPr>
            <p:cNvGrpSpPr/>
            <p:nvPr/>
          </p:nvGrpSpPr>
          <p:grpSpPr>
            <a:xfrm>
              <a:off x="8030304" y="4469970"/>
              <a:ext cx="399233" cy="356616"/>
              <a:chOff x="6427102" y="4122199"/>
              <a:chExt cx="399233" cy="400249"/>
            </a:xfrm>
          </p:grpSpPr>
          <p:pic>
            <p:nvPicPr>
              <p:cNvPr id="19" name="Picture 18" descr="A blue bottle with a black background&#10;&#10;Description automatically generated with low confidence">
                <a:extLst>
                  <a:ext uri="{FF2B5EF4-FFF2-40B4-BE49-F238E27FC236}">
                    <a16:creationId xmlns:a16="http://schemas.microsoft.com/office/drawing/2014/main" id="{9ADC1497-0AE9-FC5D-93DF-E502409D7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234" y="4122199"/>
                <a:ext cx="399101" cy="399101"/>
              </a:xfrm>
              <a:prstGeom prst="rect">
                <a:avLst/>
              </a:prstGeom>
            </p:spPr>
          </p:pic>
          <p:sp>
            <p:nvSpPr>
              <p:cNvPr id="20" name="Rectangle 19">
                <a:extLst>
                  <a:ext uri="{FF2B5EF4-FFF2-40B4-BE49-F238E27FC236}">
                    <a16:creationId xmlns:a16="http://schemas.microsoft.com/office/drawing/2014/main" id="{DBF9D1C8-CB20-AB81-34A8-88CD166095F5}"/>
                  </a:ext>
                </a:extLst>
              </p:cNvPr>
              <p:cNvSpPr/>
              <p:nvPr/>
            </p:nvSpPr>
            <p:spPr>
              <a:xfrm>
                <a:off x="6427102" y="4271750"/>
                <a:ext cx="399233" cy="250698"/>
              </a:xfrm>
              <a:prstGeom prst="rect">
                <a:avLst/>
              </a:prstGeom>
              <a:noFill/>
              <a:ln>
                <a:noFill/>
              </a:ln>
            </p:spPr>
            <p:txBody>
              <a:bodyPr lIns="108000" rIns="107986"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700" b="1" i="0" u="none" strike="noStrike" kern="0" cap="none" spc="0" normalizeH="0" baseline="0" noProof="0" dirty="0">
                    <a:ln>
                      <a:noFill/>
                    </a:ln>
                    <a:solidFill>
                      <a:srgbClr val="00517F"/>
                    </a:solidFill>
                    <a:effectLst/>
                    <a:uLnTx/>
                    <a:uFillTx/>
                    <a:latin typeface="Verdana Pro Light"/>
                    <a:cs typeface="Calibri" panose="020F0502020204030204" pitchFamily="34" charset="0"/>
                  </a:rPr>
                  <a:t>DFX</a:t>
                </a:r>
                <a:endParaRPr kumimoji="0" lang="en-GB" sz="1200" b="1" i="0" u="none" strike="noStrike" kern="0" cap="none" spc="0" normalizeH="0" baseline="0" noProof="0" dirty="0">
                  <a:ln>
                    <a:noFill/>
                  </a:ln>
                  <a:solidFill>
                    <a:srgbClr val="00517F"/>
                  </a:solidFill>
                  <a:effectLst/>
                  <a:uLnTx/>
                  <a:uFillTx/>
                  <a:latin typeface="Verdana Pro Light"/>
                  <a:cs typeface="Calibri" panose="020F0502020204030204" pitchFamily="34" charset="0"/>
                </a:endParaRPr>
              </a:p>
            </p:txBody>
          </p:sp>
        </p:grpSp>
        <p:sp>
          <p:nvSpPr>
            <p:cNvPr id="13" name="Rectangle 12">
              <a:extLst>
                <a:ext uri="{FF2B5EF4-FFF2-40B4-BE49-F238E27FC236}">
                  <a16:creationId xmlns:a16="http://schemas.microsoft.com/office/drawing/2014/main" id="{D6C69BE0-30D6-FC04-B1A7-5683CBD4D3B9}"/>
                </a:ext>
              </a:extLst>
            </p:cNvPr>
            <p:cNvSpPr/>
            <p:nvPr/>
          </p:nvSpPr>
          <p:spPr>
            <a:xfrm>
              <a:off x="10049634" y="4532924"/>
              <a:ext cx="1510336" cy="286863"/>
            </a:xfrm>
            <a:prstGeom prst="rect">
              <a:avLst/>
            </a:prstGeom>
            <a:noFill/>
            <a:ln>
              <a:noFill/>
            </a:ln>
          </p:spPr>
          <p:txBody>
            <a:bodyPr lIns="0" rIns="0"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1400" b="1" i="0" u="none" strike="noStrike" kern="0" cap="none" spc="0" normalizeH="0" baseline="0" noProof="0" dirty="0">
                  <a:ln>
                    <a:noFill/>
                  </a:ln>
                  <a:solidFill>
                    <a:srgbClr val="FFC000"/>
                  </a:solidFill>
                  <a:effectLst/>
                  <a:uLnTx/>
                  <a:uFillTx/>
                  <a:latin typeface="Verdana Pro Light"/>
                  <a:cs typeface="Calibri" panose="020F0502020204030204" pitchFamily="34" charset="0"/>
                </a:rPr>
                <a:t>Deferoxamine</a:t>
              </a:r>
            </a:p>
          </p:txBody>
        </p:sp>
        <p:sp>
          <p:nvSpPr>
            <p:cNvPr id="14" name="Rectangle 13">
              <a:extLst>
                <a:ext uri="{FF2B5EF4-FFF2-40B4-BE49-F238E27FC236}">
                  <a16:creationId xmlns:a16="http://schemas.microsoft.com/office/drawing/2014/main" id="{7CA24177-802B-D5E5-FBCD-3D831D81F8D5}"/>
                </a:ext>
              </a:extLst>
            </p:cNvPr>
            <p:cNvSpPr/>
            <p:nvPr/>
          </p:nvSpPr>
          <p:spPr>
            <a:xfrm>
              <a:off x="9380964" y="4532925"/>
              <a:ext cx="399102" cy="264929"/>
            </a:xfrm>
            <a:prstGeom prst="rect">
              <a:avLst/>
            </a:prstGeom>
            <a:noFill/>
            <a:ln>
              <a:noFill/>
            </a:ln>
          </p:spPr>
          <p:txBody>
            <a:bodyPr lIns="108000" rIns="107986" rtlCol="0" anchor="t"/>
            <a:lstStyle/>
            <a:p>
              <a:pPr marL="0" marR="0" lvl="0" indent="0" algn="ctr" defTabSz="342900" eaLnBrk="1" fontAlgn="auto" latinLnBrk="0" hangingPunct="1">
                <a:lnSpc>
                  <a:spcPct val="100000"/>
                </a:lnSpc>
                <a:spcBef>
                  <a:spcPts val="450"/>
                </a:spcBef>
                <a:spcAft>
                  <a:spcPts val="1200"/>
                </a:spcAft>
                <a:buClrTx/>
                <a:buSzTx/>
                <a:buFont typeface="Arial" panose="020B0604020202020204" pitchFamily="34" charset="0"/>
                <a:buNone/>
                <a:tabLst/>
                <a:defRPr/>
              </a:pPr>
              <a:r>
                <a:rPr kumimoji="0" lang="en-GB" sz="1200" b="0" i="0" u="none" strike="noStrike" kern="0" cap="none" spc="0" normalizeH="0" baseline="0" noProof="0" dirty="0">
                  <a:ln>
                    <a:noFill/>
                  </a:ln>
                  <a:solidFill>
                    <a:srgbClr val="000000"/>
                  </a:solidFill>
                  <a:effectLst/>
                  <a:uLnTx/>
                  <a:uFillTx/>
                  <a:latin typeface="Verdana Pro Light"/>
                  <a:cs typeface="Calibri" panose="020F0502020204030204" pitchFamily="34" charset="0"/>
                </a:rPr>
                <a:t>~</a:t>
              </a:r>
            </a:p>
          </p:txBody>
        </p:sp>
        <p:grpSp>
          <p:nvGrpSpPr>
            <p:cNvPr id="15" name="Group 14">
              <a:extLst>
                <a:ext uri="{FF2B5EF4-FFF2-40B4-BE49-F238E27FC236}">
                  <a16:creationId xmlns:a16="http://schemas.microsoft.com/office/drawing/2014/main" id="{9C6DAD64-1EF2-44A8-B3FB-EEF0DB855A9C}"/>
                </a:ext>
              </a:extLst>
            </p:cNvPr>
            <p:cNvGrpSpPr/>
            <p:nvPr/>
          </p:nvGrpSpPr>
          <p:grpSpPr>
            <a:xfrm>
              <a:off x="9727588" y="4487470"/>
              <a:ext cx="404331" cy="356616"/>
              <a:chOff x="6993523" y="4129204"/>
              <a:chExt cx="404331" cy="399600"/>
            </a:xfrm>
          </p:grpSpPr>
          <p:pic>
            <p:nvPicPr>
              <p:cNvPr id="17" name="Picture 16" descr="A yellow bottle with a black background&#10;&#10;Description automatically generated with low confidence">
                <a:extLst>
                  <a:ext uri="{FF2B5EF4-FFF2-40B4-BE49-F238E27FC236}">
                    <a16:creationId xmlns:a16="http://schemas.microsoft.com/office/drawing/2014/main" id="{EE51F5D7-F318-C0BF-A9C6-0BF3E7DA8E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3523" y="4129204"/>
                <a:ext cx="399600" cy="399600"/>
              </a:xfrm>
              <a:prstGeom prst="rect">
                <a:avLst/>
              </a:prstGeom>
            </p:spPr>
          </p:pic>
          <p:sp>
            <p:nvSpPr>
              <p:cNvPr id="18" name="Rectangle 17">
                <a:extLst>
                  <a:ext uri="{FF2B5EF4-FFF2-40B4-BE49-F238E27FC236}">
                    <a16:creationId xmlns:a16="http://schemas.microsoft.com/office/drawing/2014/main" id="{252209DA-AECB-AE23-3091-C11064038EC6}"/>
                  </a:ext>
                </a:extLst>
              </p:cNvPr>
              <p:cNvSpPr/>
              <p:nvPr/>
            </p:nvSpPr>
            <p:spPr>
              <a:xfrm>
                <a:off x="6998621" y="4277283"/>
                <a:ext cx="399233" cy="250698"/>
              </a:xfrm>
              <a:prstGeom prst="rect">
                <a:avLst/>
              </a:prstGeom>
              <a:noFill/>
              <a:ln>
                <a:noFill/>
              </a:ln>
            </p:spPr>
            <p:txBody>
              <a:bodyPr lIns="108000" rIns="107986"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en-GB" sz="700" b="1" i="0" u="none" strike="noStrike" kern="0" cap="none" spc="0" normalizeH="0" baseline="0" noProof="0" dirty="0">
                    <a:ln>
                      <a:noFill/>
                    </a:ln>
                    <a:solidFill>
                      <a:srgbClr val="FFC000"/>
                    </a:solidFill>
                    <a:effectLst/>
                    <a:uLnTx/>
                    <a:uFillTx/>
                    <a:latin typeface="Verdana Pro Light"/>
                    <a:cs typeface="Calibri" panose="020F0502020204030204" pitchFamily="34" charset="0"/>
                  </a:rPr>
                  <a:t>DFO</a:t>
                </a:r>
                <a:endParaRPr kumimoji="0" lang="en-GB" sz="1200" b="1" i="0" u="none" strike="noStrike" kern="0" cap="none" spc="0" normalizeH="0" baseline="0" noProof="0" dirty="0">
                  <a:ln>
                    <a:noFill/>
                  </a:ln>
                  <a:solidFill>
                    <a:srgbClr val="FFC000"/>
                  </a:solidFill>
                  <a:effectLst/>
                  <a:uLnTx/>
                  <a:uFillTx/>
                  <a:latin typeface="Verdana Pro Light"/>
                  <a:cs typeface="Calibri" panose="020F0502020204030204" pitchFamily="34" charset="0"/>
                </a:endParaRPr>
              </a:p>
            </p:txBody>
          </p:sp>
        </p:grpSp>
        <p:sp>
          <p:nvSpPr>
            <p:cNvPr id="16" name="Rectangle 15">
              <a:extLst>
                <a:ext uri="{FF2B5EF4-FFF2-40B4-BE49-F238E27FC236}">
                  <a16:creationId xmlns:a16="http://schemas.microsoft.com/office/drawing/2014/main" id="{D3A80D52-920A-EC9C-DBB6-5A3AB0966711}"/>
                </a:ext>
              </a:extLst>
            </p:cNvPr>
            <p:cNvSpPr/>
            <p:nvPr/>
          </p:nvSpPr>
          <p:spPr>
            <a:xfrm>
              <a:off x="7738533" y="3954400"/>
              <a:ext cx="2516851" cy="358906"/>
            </a:xfrm>
            <a:prstGeom prst="rect">
              <a:avLst/>
            </a:prstGeom>
            <a:noFill/>
            <a:ln>
              <a:noFill/>
            </a:ln>
          </p:spPr>
          <p:txBody>
            <a:bodyPr lIns="0" rIns="0" rtlCol="0" anchor="ctr"/>
            <a:lstStyle/>
            <a:p>
              <a:pPr marL="0" marR="0" lvl="0" indent="0" algn="ctr" defTabSz="342900" eaLnBrk="1" fontAlgn="auto" latinLnBrk="0" hangingPunct="1">
                <a:lnSpc>
                  <a:spcPct val="100000"/>
                </a:lnSpc>
                <a:spcBef>
                  <a:spcPts val="450"/>
                </a:spcBef>
                <a:spcAft>
                  <a:spcPts val="450"/>
                </a:spcAft>
                <a:buClrTx/>
                <a:buSzTx/>
                <a:buFont typeface="Arial" panose="020B0604020202020204" pitchFamily="34" charset="0"/>
                <a:buNone/>
                <a:tabLst/>
                <a:defRPr/>
              </a:pPr>
              <a:r>
                <a:rPr kumimoji="0" lang="tr-TR" sz="1200" b="1" i="0" u="none" strike="noStrike" kern="0" cap="none" spc="0" normalizeH="0" baseline="0" noProof="0" dirty="0">
                  <a:ln>
                    <a:noFill/>
                  </a:ln>
                  <a:solidFill>
                    <a:srgbClr val="000000">
                      <a:lumMod val="85000"/>
                      <a:lumOff val="15000"/>
                    </a:srgbClr>
                  </a:solidFill>
                  <a:effectLst/>
                  <a:uLnTx/>
                  <a:uFillTx/>
                  <a:latin typeface="Verdana Pro Light"/>
                  <a:cs typeface="Calibri" panose="020F0502020204030204" pitchFamily="34" charset="0"/>
                </a:rPr>
                <a:t>Karaciğer Demir Konsantrasyonundaki Azalış</a:t>
              </a:r>
              <a:endParaRPr kumimoji="0" lang="en-GB" sz="1200" b="1" i="0" u="none" strike="noStrike" kern="0" cap="none" spc="0" normalizeH="0" baseline="0" noProof="0" dirty="0">
                <a:ln>
                  <a:noFill/>
                </a:ln>
                <a:solidFill>
                  <a:srgbClr val="000000">
                    <a:lumMod val="85000"/>
                    <a:lumOff val="15000"/>
                  </a:srgbClr>
                </a:solidFill>
                <a:effectLst/>
                <a:uLnTx/>
                <a:uFillTx/>
                <a:latin typeface="Verdana Pro Light"/>
                <a:cs typeface="Calibri" panose="020F0502020204030204" pitchFamily="34" charset="0"/>
              </a:endParaRPr>
            </a:p>
          </p:txBody>
        </p:sp>
      </p:grpSp>
      <p:sp>
        <p:nvSpPr>
          <p:cNvPr id="23" name="TextBox 22">
            <a:extLst>
              <a:ext uri="{FF2B5EF4-FFF2-40B4-BE49-F238E27FC236}">
                <a16:creationId xmlns:a16="http://schemas.microsoft.com/office/drawing/2014/main" id="{F6C6FD65-4891-1E85-E733-E5EB0C90474B}"/>
              </a:ext>
            </a:extLst>
          </p:cNvPr>
          <p:cNvSpPr txBox="1"/>
          <p:nvPr/>
        </p:nvSpPr>
        <p:spPr>
          <a:xfrm>
            <a:off x="612292" y="6420344"/>
            <a:ext cx="6143346"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a:ln>
                  <a:noFill/>
                </a:ln>
                <a:solidFill>
                  <a:srgbClr val="000000"/>
                </a:solidFill>
                <a:effectLst/>
                <a:uLnTx/>
                <a:uFillTx/>
                <a:latin typeface="Verdana Pro Light"/>
              </a:rPr>
              <a:t>Pepe A, et al. </a:t>
            </a:r>
            <a:r>
              <a:rPr kumimoji="0" lang="tr-TR" sz="800" b="0" i="0" u="none" strike="noStrike" kern="0" cap="none" spc="0" normalizeH="0" baseline="0" noProof="0" dirty="0" err="1">
                <a:ln>
                  <a:noFill/>
                </a:ln>
                <a:solidFill>
                  <a:srgbClr val="000000"/>
                </a:solidFill>
                <a:effectLst/>
                <a:uLnTx/>
                <a:uFillTx/>
                <a:latin typeface="Verdana Pro Light"/>
              </a:rPr>
              <a:t>Br</a:t>
            </a:r>
            <a:r>
              <a:rPr kumimoji="0" lang="tr-TR" sz="800" b="0" i="0" u="none" strike="noStrike" kern="0" cap="none" spc="0" normalizeH="0" baseline="0" noProof="0" dirty="0">
                <a:ln>
                  <a:noFill/>
                </a:ln>
                <a:solidFill>
                  <a:srgbClr val="000000"/>
                </a:solidFill>
                <a:effectLst/>
                <a:uLnTx/>
                <a:uFillTx/>
                <a:latin typeface="Verdana Pro Light"/>
              </a:rPr>
              <a:t> J </a:t>
            </a:r>
            <a:r>
              <a:rPr kumimoji="0" lang="tr-TR" sz="800" b="0" i="0" u="none" strike="noStrike" kern="0" cap="none" spc="0" normalizeH="0" baseline="0" noProof="0" dirty="0" err="1">
                <a:ln>
                  <a:noFill/>
                </a:ln>
                <a:solidFill>
                  <a:srgbClr val="000000"/>
                </a:solidFill>
                <a:effectLst/>
                <a:uLnTx/>
                <a:uFillTx/>
                <a:latin typeface="Verdana Pro Light"/>
              </a:rPr>
              <a:t>Haematol</a:t>
            </a:r>
            <a:r>
              <a:rPr kumimoji="0" lang="tr-TR" sz="800" b="0" i="0" u="none" strike="noStrike" kern="0" cap="none" spc="0" normalizeH="0" baseline="0" noProof="0" dirty="0">
                <a:ln>
                  <a:noFill/>
                </a:ln>
                <a:solidFill>
                  <a:srgbClr val="000000"/>
                </a:solidFill>
                <a:effectLst/>
                <a:uLnTx/>
                <a:uFillTx/>
                <a:latin typeface="Verdana Pro Light"/>
              </a:rPr>
              <a:t> 2018;183(5):783-95.</a:t>
            </a:r>
          </a:p>
        </p:txBody>
      </p:sp>
      <p:sp>
        <p:nvSpPr>
          <p:cNvPr id="24" name="TextBox 23">
            <a:extLst>
              <a:ext uri="{FF2B5EF4-FFF2-40B4-BE49-F238E27FC236}">
                <a16:creationId xmlns:a16="http://schemas.microsoft.com/office/drawing/2014/main" id="{48207CDE-EB9F-6062-1A4D-4CB3CBFAF5D7}"/>
              </a:ext>
            </a:extLst>
          </p:cNvPr>
          <p:cNvSpPr txBox="1"/>
          <p:nvPr/>
        </p:nvSpPr>
        <p:spPr>
          <a:xfrm>
            <a:off x="6392185" y="4404883"/>
            <a:ext cx="5233942" cy="1323439"/>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Verdana Pro Light"/>
              </a:rPr>
              <a:t>‘‘</a:t>
            </a:r>
            <a:r>
              <a:rPr kumimoji="0" lang="tr-TR" sz="1600" b="0" i="0" u="none" strike="noStrike" kern="0" cap="none" spc="0" normalizeH="0" baseline="0" noProof="0" dirty="0" err="1">
                <a:ln>
                  <a:noFill/>
                </a:ln>
                <a:solidFill>
                  <a:srgbClr val="000000"/>
                </a:solidFill>
                <a:effectLst/>
                <a:uLnTx/>
                <a:uFillTx/>
                <a:latin typeface="Verdana Pro Light"/>
              </a:rPr>
              <a:t>Deferoksamin</a:t>
            </a:r>
            <a:r>
              <a:rPr kumimoji="0" lang="tr-TR" sz="1600" b="0" i="0" u="none" strike="noStrike" kern="0" cap="none" spc="0" normalizeH="0" baseline="0" noProof="0" dirty="0">
                <a:ln>
                  <a:noFill/>
                </a:ln>
                <a:solidFill>
                  <a:srgbClr val="000000"/>
                </a:solidFill>
                <a:effectLst/>
                <a:uLnTx/>
                <a:uFillTx/>
                <a:latin typeface="Verdana Pro Light"/>
              </a:rPr>
              <a:t>, </a:t>
            </a:r>
            <a:r>
              <a:rPr kumimoji="0" lang="tr-TR" sz="1600" b="0" i="0" u="none" strike="noStrike" kern="0" cap="none" spc="0" normalizeH="0" baseline="0" noProof="0" dirty="0" err="1">
                <a:ln>
                  <a:noFill/>
                </a:ln>
                <a:solidFill>
                  <a:srgbClr val="000000"/>
                </a:solidFill>
                <a:effectLst/>
                <a:uLnTx/>
                <a:uFillTx/>
                <a:latin typeface="Verdana Pro Light"/>
              </a:rPr>
              <a:t>deferipron</a:t>
            </a:r>
            <a:r>
              <a:rPr kumimoji="0" lang="tr-TR" sz="1600" b="0" i="0" u="none" strike="noStrike" kern="0" cap="none" spc="0" normalizeH="0" baseline="0" noProof="0" dirty="0">
                <a:ln>
                  <a:noFill/>
                </a:ln>
                <a:solidFill>
                  <a:srgbClr val="000000"/>
                </a:solidFill>
                <a:effectLst/>
                <a:uLnTx/>
                <a:uFillTx/>
                <a:latin typeface="Verdana Pro Light"/>
              </a:rPr>
              <a:t> ve </a:t>
            </a:r>
            <a:r>
              <a:rPr kumimoji="0" lang="tr-TR" sz="1600" b="0" i="0" u="none" strike="noStrike" kern="0" cap="none" spc="0" normalizeH="0" baseline="0" noProof="0" dirty="0" err="1">
                <a:ln>
                  <a:noFill/>
                </a:ln>
                <a:solidFill>
                  <a:srgbClr val="000000"/>
                </a:solidFill>
                <a:effectLst/>
                <a:uLnTx/>
                <a:uFillTx/>
                <a:latin typeface="Verdana Pro Light"/>
              </a:rPr>
              <a:t>deferasiroks</a:t>
            </a:r>
            <a:r>
              <a:rPr kumimoji="0" lang="tr-TR" sz="1600" b="0" i="0" u="none" strike="noStrike" kern="0" cap="none" spc="0" normalizeH="0" baseline="0" noProof="0" dirty="0">
                <a:ln>
                  <a:noFill/>
                </a:ln>
                <a:solidFill>
                  <a:srgbClr val="000000"/>
                </a:solidFill>
                <a:effectLst/>
                <a:uLnTx/>
                <a:uFillTx/>
                <a:latin typeface="Verdana Pro Light"/>
              </a:rPr>
              <a:t> toplam vücut demir yükü ve karaciğer demir konsantrasyonunu azaltmada oldukça etkilidirler.’’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Verdana Pro Light"/>
              </a:rPr>
              <a:t>                             </a:t>
            </a:r>
            <a:r>
              <a:rPr kumimoji="0" lang="tr-TR" sz="1100" b="0" i="1" u="none" strike="noStrike" kern="0" cap="none" spc="0" normalizeH="0" baseline="0" noProof="0" dirty="0">
                <a:ln>
                  <a:noFill/>
                </a:ln>
                <a:solidFill>
                  <a:srgbClr val="000000"/>
                </a:solidFill>
                <a:effectLst/>
                <a:uLnTx/>
                <a:uFillTx/>
                <a:latin typeface="Verdana Pro Light"/>
              </a:rPr>
              <a:t>(</a:t>
            </a:r>
            <a:r>
              <a:rPr kumimoji="0" lang="tr-TR" sz="1100" b="0" i="1" u="none" strike="noStrike" kern="0" cap="none" spc="0" normalizeH="0" baseline="0" noProof="0" dirty="0" err="1">
                <a:ln>
                  <a:noFill/>
                </a:ln>
                <a:solidFill>
                  <a:srgbClr val="000000"/>
                </a:solidFill>
                <a:effectLst/>
                <a:uLnTx/>
                <a:uFillTx/>
                <a:latin typeface="Verdana Pro Light"/>
              </a:rPr>
              <a:t>Talasemi</a:t>
            </a:r>
            <a:r>
              <a:rPr kumimoji="0" lang="tr-TR" sz="1100" b="0" i="1" u="none" strike="noStrike" kern="0" cap="none" spc="0" normalizeH="0" baseline="0" noProof="0" dirty="0">
                <a:ln>
                  <a:noFill/>
                </a:ln>
                <a:solidFill>
                  <a:srgbClr val="000000"/>
                </a:solidFill>
                <a:effectLst/>
                <a:uLnTx/>
                <a:uFillTx/>
                <a:latin typeface="Verdana Pro Light"/>
              </a:rPr>
              <a:t> Tanı ve İzlem Rehberi, 2022)</a:t>
            </a:r>
            <a:endParaRPr kumimoji="0" lang="tr-TR" sz="1600" b="0" i="1" u="none" strike="noStrike" kern="0" cap="none" spc="0" normalizeH="0" baseline="0" noProof="0" dirty="0">
              <a:ln>
                <a:noFill/>
              </a:ln>
              <a:solidFill>
                <a:srgbClr val="000000"/>
              </a:solidFill>
              <a:effectLst/>
              <a:uLnTx/>
              <a:uFillTx/>
              <a:latin typeface="Verdana Pro Light"/>
            </a:endParaRPr>
          </a:p>
        </p:txBody>
      </p:sp>
      <p:sp>
        <p:nvSpPr>
          <p:cNvPr id="25" name="TextBox 24">
            <a:extLst>
              <a:ext uri="{FF2B5EF4-FFF2-40B4-BE49-F238E27FC236}">
                <a16:creationId xmlns:a16="http://schemas.microsoft.com/office/drawing/2014/main" id="{E6A957C7-7CE7-3485-EECA-016B6A060462}"/>
              </a:ext>
            </a:extLst>
          </p:cNvPr>
          <p:cNvSpPr txBox="1"/>
          <p:nvPr/>
        </p:nvSpPr>
        <p:spPr>
          <a:xfrm>
            <a:off x="612292" y="6466511"/>
            <a:ext cx="6096000"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800" b="0" i="0" u="none" strike="noStrike" kern="0" cap="none" spc="0" normalizeH="0" baseline="0" noProof="0" dirty="0">
              <a:ln>
                <a:noFill/>
              </a:ln>
              <a:solidFill>
                <a:srgbClr val="000000"/>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err="1">
                <a:ln>
                  <a:noFill/>
                </a:ln>
                <a:solidFill>
                  <a:srgbClr val="000000"/>
                </a:solidFill>
                <a:effectLst/>
                <a:uLnTx/>
                <a:uFillTx/>
                <a:latin typeface="Verdana Pro Light"/>
              </a:rPr>
              <a:t>Talasemi</a:t>
            </a:r>
            <a:r>
              <a:rPr kumimoji="0" lang="tr-TR" sz="800" b="0" i="0" u="none" strike="noStrike" kern="0" cap="none" spc="0" normalizeH="0" baseline="0" noProof="0" dirty="0">
                <a:ln>
                  <a:noFill/>
                </a:ln>
                <a:solidFill>
                  <a:srgbClr val="000000"/>
                </a:solidFill>
                <a:effectLst/>
                <a:uLnTx/>
                <a:uFillTx/>
                <a:latin typeface="Verdana Pro Light"/>
              </a:rPr>
              <a:t> Tanı ve İzlem Rehberi, TC Sağlık Bakanlığı Sağlık Hizmetleri Genel Müdürlüğü, 2022  </a:t>
            </a:r>
          </a:p>
        </p:txBody>
      </p:sp>
    </p:spTree>
    <p:extLst>
      <p:ext uri="{BB962C8B-B14F-4D97-AF65-F5344CB8AC3E}">
        <p14:creationId xmlns:p14="http://schemas.microsoft.com/office/powerpoint/2010/main" val="299154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2A97EC7-EBB5-5AF1-F7B1-49D9D0745D09}"/>
              </a:ext>
            </a:extLst>
          </p:cNvPr>
          <p:cNvSpPr txBox="1">
            <a:spLocks/>
          </p:cNvSpPr>
          <p:nvPr/>
        </p:nvSpPr>
        <p:spPr>
          <a:xfrm>
            <a:off x="752828" y="827901"/>
            <a:ext cx="10659710" cy="461665"/>
          </a:xfrm>
          <a:prstGeom prst="rect">
            <a:avLst/>
          </a:prstGeom>
        </p:spPr>
        <p:txBody>
          <a:bodyPr vert="horz" lIns="91440" tIns="45720" rIns="91440" bIns="45720" rtlCol="0">
            <a:normAutofit fontScale="925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DFP +DFX Kombinasyonu İle Kanıtlanmış </a:t>
            </a:r>
            <a:r>
              <a:rPr kumimoji="0" lang="tr-TR" sz="24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ro Light"/>
                <a:sym typeface="Helvetica Neue"/>
              </a:rPr>
              <a:t>Daha Üstün Kardiyak T2* Değeri</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Rectangle 2">
            <a:extLst>
              <a:ext uri="{FF2B5EF4-FFF2-40B4-BE49-F238E27FC236}">
                <a16:creationId xmlns:a16="http://schemas.microsoft.com/office/drawing/2014/main" id="{769CD165-62B8-C1EA-3450-9CC482CB4696}"/>
              </a:ext>
            </a:extLst>
          </p:cNvPr>
          <p:cNvSpPr/>
          <p:nvPr/>
        </p:nvSpPr>
        <p:spPr>
          <a:xfrm>
            <a:off x="727082" y="1878731"/>
            <a:ext cx="8324451" cy="3646252"/>
          </a:xfrm>
          <a:prstGeom prst="rect">
            <a:avLst/>
          </a:pr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4" name="Content Placeholder 2">
            <a:extLst>
              <a:ext uri="{FF2B5EF4-FFF2-40B4-BE49-F238E27FC236}">
                <a16:creationId xmlns:a16="http://schemas.microsoft.com/office/drawing/2014/main" id="{9341C22E-E105-9ECA-132D-E46508A398AE}"/>
              </a:ext>
            </a:extLst>
          </p:cNvPr>
          <p:cNvSpPr txBox="1">
            <a:spLocks/>
          </p:cNvSpPr>
          <p:nvPr/>
        </p:nvSpPr>
        <p:spPr>
          <a:xfrm>
            <a:off x="8952104" y="2216565"/>
            <a:ext cx="3069676" cy="3046988"/>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buFont typeface="Arial" panose="020B0604020202020204" pitchFamily="34" charset="0"/>
              <a:buNone/>
            </a:pPr>
            <a:r>
              <a:rPr lang="tr-TR" sz="2400" i="1" dirty="0">
                <a:solidFill>
                  <a:srgbClr val="000000"/>
                </a:solidFill>
                <a:latin typeface="Verdana Pro Light"/>
              </a:rPr>
              <a:t>Başlangıç değerlerine göre </a:t>
            </a:r>
          </a:p>
          <a:p>
            <a:pPr algn="ctr">
              <a:lnSpc>
                <a:spcPct val="100000"/>
              </a:lnSpc>
              <a:spcBef>
                <a:spcPct val="0"/>
              </a:spcBef>
              <a:buFont typeface="Arial" panose="020B0604020202020204" pitchFamily="34" charset="0"/>
              <a:buNone/>
            </a:pPr>
            <a:r>
              <a:rPr lang="tr-TR" sz="2400" i="1" dirty="0">
                <a:solidFill>
                  <a:srgbClr val="000000"/>
                </a:solidFill>
                <a:latin typeface="Verdana Pro Light"/>
              </a:rPr>
              <a:t>6. ve 12. ayın sonunda </a:t>
            </a:r>
          </a:p>
          <a:p>
            <a:pPr algn="ctr">
              <a:lnSpc>
                <a:spcPct val="100000"/>
              </a:lnSpc>
              <a:spcBef>
                <a:spcPct val="0"/>
              </a:spcBef>
              <a:buFont typeface="Arial" panose="020B0604020202020204" pitchFamily="34" charset="0"/>
              <a:buNone/>
            </a:pPr>
            <a:r>
              <a:rPr lang="tr-TR" sz="2400" i="1" dirty="0">
                <a:solidFill>
                  <a:srgbClr val="000000"/>
                </a:solidFill>
                <a:latin typeface="Verdana Pro Light"/>
              </a:rPr>
              <a:t>anlamlı olarak kardiyak T2* düzeylerinde artış görülmüştür.</a:t>
            </a:r>
          </a:p>
        </p:txBody>
      </p:sp>
      <p:cxnSp>
        <p:nvCxnSpPr>
          <p:cNvPr id="5" name="Straight Connector 4">
            <a:extLst>
              <a:ext uri="{FF2B5EF4-FFF2-40B4-BE49-F238E27FC236}">
                <a16:creationId xmlns:a16="http://schemas.microsoft.com/office/drawing/2014/main" id="{DE5544E9-7DFC-FDDD-C8B5-DB08DD136A9F}"/>
              </a:ext>
            </a:extLst>
          </p:cNvPr>
          <p:cNvCxnSpPr>
            <a:cxnSpLocks/>
          </p:cNvCxnSpPr>
          <p:nvPr/>
        </p:nvCxnSpPr>
        <p:spPr>
          <a:xfrm>
            <a:off x="1413059" y="4878750"/>
            <a:ext cx="2772000" cy="0"/>
          </a:xfrm>
          <a:prstGeom prst="line">
            <a:avLst/>
          </a:prstGeom>
          <a:noFill/>
          <a:ln w="12700" cap="flat" cmpd="sng" algn="ctr">
            <a:solidFill>
              <a:srgbClr val="0F3C5A"/>
            </a:solidFill>
            <a:prstDash val="solid"/>
            <a:miter lim="800000"/>
          </a:ln>
          <a:effectLst/>
        </p:spPr>
      </p:cxnSp>
      <p:grpSp>
        <p:nvGrpSpPr>
          <p:cNvPr id="6" name="Group 5">
            <a:extLst>
              <a:ext uri="{FF2B5EF4-FFF2-40B4-BE49-F238E27FC236}">
                <a16:creationId xmlns:a16="http://schemas.microsoft.com/office/drawing/2014/main" id="{7CBCF4E3-A476-0E39-A4AB-D53D3DEF77AE}"/>
              </a:ext>
            </a:extLst>
          </p:cNvPr>
          <p:cNvGrpSpPr/>
          <p:nvPr/>
        </p:nvGrpSpPr>
        <p:grpSpPr>
          <a:xfrm>
            <a:off x="853665" y="2083406"/>
            <a:ext cx="3308471" cy="3349093"/>
            <a:chOff x="1217652" y="2205326"/>
            <a:chExt cx="3308471" cy="3349093"/>
          </a:xfrm>
        </p:grpSpPr>
        <p:sp>
          <p:nvSpPr>
            <p:cNvPr id="7" name="Rectangle 6">
              <a:extLst>
                <a:ext uri="{FF2B5EF4-FFF2-40B4-BE49-F238E27FC236}">
                  <a16:creationId xmlns:a16="http://schemas.microsoft.com/office/drawing/2014/main" id="{3F3C39AD-6E2A-624D-E408-6D9FB7443A57}"/>
                </a:ext>
              </a:extLst>
            </p:cNvPr>
            <p:cNvSpPr/>
            <p:nvPr/>
          </p:nvSpPr>
          <p:spPr>
            <a:xfrm>
              <a:off x="1462045" y="4731090"/>
              <a:ext cx="32092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10</a:t>
              </a:r>
              <a:endParaRPr lang="tr-TR" sz="1000" kern="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3B2C340E-B2A3-CC65-371D-2004F46C7598}"/>
                </a:ext>
              </a:extLst>
            </p:cNvPr>
            <p:cNvSpPr/>
            <p:nvPr/>
          </p:nvSpPr>
          <p:spPr>
            <a:xfrm rot="16200000">
              <a:off x="-9411" y="3494702"/>
              <a:ext cx="273112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Ortalama Kardiyak T2* (</a:t>
              </a:r>
              <a:r>
                <a:rPr lang="tr-TR" sz="1200" kern="0" dirty="0" err="1">
                  <a:solidFill>
                    <a:srgbClr val="013D5B"/>
                  </a:solidFill>
                  <a:latin typeface="Museo Sans 100" panose="02000000000000000000" pitchFamily="2" charset="77"/>
                </a:rPr>
                <a:t>ms</a:t>
              </a:r>
              <a:r>
                <a:rPr lang="tr-TR" sz="1200" kern="0" dirty="0">
                  <a:solidFill>
                    <a:srgbClr val="013D5B"/>
                  </a:solidFill>
                  <a:latin typeface="Museo Sans 100" panose="02000000000000000000" pitchFamily="2" charset="77"/>
                </a:rPr>
                <a:t>)</a:t>
              </a:r>
            </a:p>
          </p:txBody>
        </p:sp>
        <p:sp>
          <p:nvSpPr>
            <p:cNvPr id="9" name="Rectangle 8">
              <a:extLst>
                <a:ext uri="{FF2B5EF4-FFF2-40B4-BE49-F238E27FC236}">
                  <a16:creationId xmlns:a16="http://schemas.microsoft.com/office/drawing/2014/main" id="{970EC11D-0FA5-34F7-7FF3-921E290B0E23}"/>
                </a:ext>
              </a:extLst>
            </p:cNvPr>
            <p:cNvSpPr/>
            <p:nvPr/>
          </p:nvSpPr>
          <p:spPr>
            <a:xfrm>
              <a:off x="1782417" y="4999194"/>
              <a:ext cx="26481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0</a:t>
              </a:r>
            </a:p>
          </p:txBody>
        </p:sp>
        <p:cxnSp>
          <p:nvCxnSpPr>
            <p:cNvPr id="10" name="Straight Connector 9">
              <a:extLst>
                <a:ext uri="{FF2B5EF4-FFF2-40B4-BE49-F238E27FC236}">
                  <a16:creationId xmlns:a16="http://schemas.microsoft.com/office/drawing/2014/main" id="{EC476D5A-DF34-6E6B-1356-A050B1BAD3F2}"/>
                </a:ext>
              </a:extLst>
            </p:cNvPr>
            <p:cNvCxnSpPr>
              <a:cxnSpLocks/>
            </p:cNvCxnSpPr>
            <p:nvPr/>
          </p:nvCxnSpPr>
          <p:spPr>
            <a:xfrm rot="5400000">
              <a:off x="438729" y="3658347"/>
              <a:ext cx="2685600" cy="0"/>
            </a:xfrm>
            <a:prstGeom prst="line">
              <a:avLst/>
            </a:prstGeom>
            <a:noFill/>
            <a:ln w="12700" cap="flat" cmpd="sng" algn="ctr">
              <a:solidFill>
                <a:srgbClr val="0F3C5A"/>
              </a:solidFill>
              <a:prstDash val="solid"/>
              <a:miter lim="800000"/>
            </a:ln>
            <a:effectLst/>
          </p:spPr>
        </p:cxnSp>
        <p:cxnSp>
          <p:nvCxnSpPr>
            <p:cNvPr id="11" name="Straight Connector 10">
              <a:extLst>
                <a:ext uri="{FF2B5EF4-FFF2-40B4-BE49-F238E27FC236}">
                  <a16:creationId xmlns:a16="http://schemas.microsoft.com/office/drawing/2014/main" id="{7DCDBF1F-6779-5808-928C-614CE1B620FA}"/>
                </a:ext>
              </a:extLst>
            </p:cNvPr>
            <p:cNvCxnSpPr>
              <a:cxnSpLocks/>
            </p:cNvCxnSpPr>
            <p:nvPr/>
          </p:nvCxnSpPr>
          <p:spPr>
            <a:xfrm>
              <a:off x="1702524" y="4222496"/>
              <a:ext cx="74911" cy="0"/>
            </a:xfrm>
            <a:prstGeom prst="line">
              <a:avLst/>
            </a:prstGeom>
            <a:noFill/>
            <a:ln w="12700" cap="flat" cmpd="sng" algn="ctr">
              <a:solidFill>
                <a:srgbClr val="0F3C5A"/>
              </a:solidFill>
              <a:prstDash val="solid"/>
              <a:miter lim="800000"/>
            </a:ln>
            <a:effectLst/>
          </p:spPr>
        </p:cxnSp>
        <p:cxnSp>
          <p:nvCxnSpPr>
            <p:cNvPr id="12" name="Straight Connector 11">
              <a:extLst>
                <a:ext uri="{FF2B5EF4-FFF2-40B4-BE49-F238E27FC236}">
                  <a16:creationId xmlns:a16="http://schemas.microsoft.com/office/drawing/2014/main" id="{27F3EB11-DC6C-84B6-1157-24E59A8B8922}"/>
                </a:ext>
              </a:extLst>
            </p:cNvPr>
            <p:cNvCxnSpPr>
              <a:cxnSpLocks/>
            </p:cNvCxnSpPr>
            <p:nvPr/>
          </p:nvCxnSpPr>
          <p:spPr>
            <a:xfrm>
              <a:off x="1702524" y="2318273"/>
              <a:ext cx="74911" cy="0"/>
            </a:xfrm>
            <a:prstGeom prst="line">
              <a:avLst/>
            </a:prstGeom>
            <a:noFill/>
            <a:ln w="12700" cap="flat" cmpd="sng" algn="ctr">
              <a:solidFill>
                <a:srgbClr val="0F3C5A"/>
              </a:solidFill>
              <a:prstDash val="solid"/>
              <a:miter lim="800000"/>
            </a:ln>
            <a:effectLst/>
          </p:spPr>
        </p:cxnSp>
        <p:cxnSp>
          <p:nvCxnSpPr>
            <p:cNvPr id="13" name="Straight Connector 12">
              <a:extLst>
                <a:ext uri="{FF2B5EF4-FFF2-40B4-BE49-F238E27FC236}">
                  <a16:creationId xmlns:a16="http://schemas.microsoft.com/office/drawing/2014/main" id="{ED657981-CB71-6AF5-F6B8-B48AC1C20EBA}"/>
                </a:ext>
              </a:extLst>
            </p:cNvPr>
            <p:cNvCxnSpPr>
              <a:cxnSpLocks/>
            </p:cNvCxnSpPr>
            <p:nvPr/>
          </p:nvCxnSpPr>
          <p:spPr>
            <a:xfrm>
              <a:off x="1702524" y="3587755"/>
              <a:ext cx="74911" cy="0"/>
            </a:xfrm>
            <a:prstGeom prst="line">
              <a:avLst/>
            </a:prstGeom>
            <a:noFill/>
            <a:ln w="12700" cap="flat" cmpd="sng" algn="ctr">
              <a:solidFill>
                <a:srgbClr val="0F3C5A"/>
              </a:solidFill>
              <a:prstDash val="solid"/>
              <a:miter lim="800000"/>
            </a:ln>
            <a:effectLst/>
          </p:spPr>
        </p:cxnSp>
        <p:sp>
          <p:nvSpPr>
            <p:cNvPr id="14" name="Rectangle 13">
              <a:extLst>
                <a:ext uri="{FF2B5EF4-FFF2-40B4-BE49-F238E27FC236}">
                  <a16:creationId xmlns:a16="http://schemas.microsoft.com/office/drawing/2014/main" id="{B1F2C08D-351E-F902-3FD1-9CC1B3F554CB}"/>
                </a:ext>
              </a:extLst>
            </p:cNvPr>
            <p:cNvSpPr/>
            <p:nvPr/>
          </p:nvSpPr>
          <p:spPr>
            <a:xfrm>
              <a:off x="1466181" y="4099649"/>
              <a:ext cx="311304"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15</a:t>
              </a:r>
              <a:endParaRPr lang="tr-TR" sz="1000" kern="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E8FC1508-D457-AF16-DE64-D49062C88D31}"/>
                </a:ext>
              </a:extLst>
            </p:cNvPr>
            <p:cNvSpPr/>
            <p:nvPr/>
          </p:nvSpPr>
          <p:spPr>
            <a:xfrm>
              <a:off x="1440533" y="3468208"/>
              <a:ext cx="33695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20</a:t>
              </a:r>
              <a:endParaRPr lang="tr-TR" sz="1000" kern="0" dirty="0">
                <a:solidFill>
                  <a:prstClr val="black"/>
                </a:solidFill>
                <a:latin typeface="Calibri" panose="020F0502020204030204"/>
              </a:endParaRPr>
            </a:p>
          </p:txBody>
        </p:sp>
        <p:sp>
          <p:nvSpPr>
            <p:cNvPr id="16" name="Rectangle 15">
              <a:extLst>
                <a:ext uri="{FF2B5EF4-FFF2-40B4-BE49-F238E27FC236}">
                  <a16:creationId xmlns:a16="http://schemas.microsoft.com/office/drawing/2014/main" id="{BDAC8085-D0ED-3060-5B54-519849507DB4}"/>
                </a:ext>
              </a:extLst>
            </p:cNvPr>
            <p:cNvSpPr/>
            <p:nvPr/>
          </p:nvSpPr>
          <p:spPr>
            <a:xfrm>
              <a:off x="1442136" y="2205326"/>
              <a:ext cx="335349"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30</a:t>
              </a:r>
              <a:endParaRPr lang="tr-TR" sz="1000" kern="0" dirty="0">
                <a:solidFill>
                  <a:prstClr val="black"/>
                </a:solidFill>
                <a:latin typeface="Calibri" panose="020F0502020204030204"/>
              </a:endParaRPr>
            </a:p>
          </p:txBody>
        </p:sp>
        <p:cxnSp>
          <p:nvCxnSpPr>
            <p:cNvPr id="17" name="Straight Connector 16">
              <a:extLst>
                <a:ext uri="{FF2B5EF4-FFF2-40B4-BE49-F238E27FC236}">
                  <a16:creationId xmlns:a16="http://schemas.microsoft.com/office/drawing/2014/main" id="{4CF00CC1-49D4-448C-BD9D-ABEACA637201}"/>
                </a:ext>
              </a:extLst>
            </p:cNvPr>
            <p:cNvCxnSpPr>
              <a:cxnSpLocks/>
            </p:cNvCxnSpPr>
            <p:nvPr/>
          </p:nvCxnSpPr>
          <p:spPr>
            <a:xfrm>
              <a:off x="1702524" y="4857238"/>
              <a:ext cx="74911" cy="0"/>
            </a:xfrm>
            <a:prstGeom prst="line">
              <a:avLst/>
            </a:prstGeom>
            <a:noFill/>
            <a:ln w="12700" cap="flat" cmpd="sng" algn="ctr">
              <a:solidFill>
                <a:srgbClr val="0F3C5A"/>
              </a:solidFill>
              <a:prstDash val="solid"/>
              <a:miter lim="800000"/>
            </a:ln>
            <a:effectLst/>
          </p:spPr>
        </p:cxnSp>
        <p:cxnSp>
          <p:nvCxnSpPr>
            <p:cNvPr id="18" name="Straight Connector 17">
              <a:extLst>
                <a:ext uri="{FF2B5EF4-FFF2-40B4-BE49-F238E27FC236}">
                  <a16:creationId xmlns:a16="http://schemas.microsoft.com/office/drawing/2014/main" id="{C0C2166C-688F-5C06-3EF2-84E9916A8433}"/>
                </a:ext>
              </a:extLst>
            </p:cNvPr>
            <p:cNvCxnSpPr>
              <a:cxnSpLocks/>
            </p:cNvCxnSpPr>
            <p:nvPr/>
          </p:nvCxnSpPr>
          <p:spPr>
            <a:xfrm>
              <a:off x="1702524" y="2953014"/>
              <a:ext cx="74911" cy="0"/>
            </a:xfrm>
            <a:prstGeom prst="line">
              <a:avLst/>
            </a:prstGeom>
            <a:noFill/>
            <a:ln w="12700" cap="flat" cmpd="sng" algn="ctr">
              <a:solidFill>
                <a:srgbClr val="0F3C5A"/>
              </a:solidFill>
              <a:prstDash val="solid"/>
              <a:miter lim="800000"/>
            </a:ln>
            <a:effectLst/>
          </p:spPr>
        </p:cxnSp>
        <p:sp>
          <p:nvSpPr>
            <p:cNvPr id="19" name="Rectangle 18">
              <a:extLst>
                <a:ext uri="{FF2B5EF4-FFF2-40B4-BE49-F238E27FC236}">
                  <a16:creationId xmlns:a16="http://schemas.microsoft.com/office/drawing/2014/main" id="{3A433F1A-FA71-D429-5DAC-41C561D8C6FE}"/>
                </a:ext>
              </a:extLst>
            </p:cNvPr>
            <p:cNvSpPr/>
            <p:nvPr/>
          </p:nvSpPr>
          <p:spPr>
            <a:xfrm>
              <a:off x="1450151" y="2836767"/>
              <a:ext cx="327334"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25</a:t>
              </a:r>
              <a:endParaRPr lang="tr-TR" sz="1000" kern="0"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8349B3DC-13BD-D494-62F4-EE9CF87AC170}"/>
                </a:ext>
              </a:extLst>
            </p:cNvPr>
            <p:cNvSpPr/>
            <p:nvPr/>
          </p:nvSpPr>
          <p:spPr>
            <a:xfrm>
              <a:off x="4213217" y="5015935"/>
              <a:ext cx="31290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12</a:t>
              </a:r>
            </a:p>
          </p:txBody>
        </p:sp>
        <p:sp>
          <p:nvSpPr>
            <p:cNvPr id="21" name="Rectangle 20">
              <a:extLst>
                <a:ext uri="{FF2B5EF4-FFF2-40B4-BE49-F238E27FC236}">
                  <a16:creationId xmlns:a16="http://schemas.microsoft.com/office/drawing/2014/main" id="{47CFEA87-3098-4F61-8B28-F703A0193C68}"/>
                </a:ext>
              </a:extLst>
            </p:cNvPr>
            <p:cNvSpPr/>
            <p:nvPr/>
          </p:nvSpPr>
          <p:spPr>
            <a:xfrm>
              <a:off x="2436555" y="5277420"/>
              <a:ext cx="1427582"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Takip zamanı (ay)</a:t>
              </a:r>
            </a:p>
          </p:txBody>
        </p:sp>
        <p:cxnSp>
          <p:nvCxnSpPr>
            <p:cNvPr id="22" name="Straight Connector 21">
              <a:extLst>
                <a:ext uri="{FF2B5EF4-FFF2-40B4-BE49-F238E27FC236}">
                  <a16:creationId xmlns:a16="http://schemas.microsoft.com/office/drawing/2014/main" id="{6DCECA89-FF0D-0D00-9AA7-A1141B792E53}"/>
                </a:ext>
              </a:extLst>
            </p:cNvPr>
            <p:cNvCxnSpPr>
              <a:cxnSpLocks/>
            </p:cNvCxnSpPr>
            <p:nvPr/>
          </p:nvCxnSpPr>
          <p:spPr>
            <a:xfrm flipV="1">
              <a:off x="1913612" y="4998764"/>
              <a:ext cx="0" cy="58986"/>
            </a:xfrm>
            <a:prstGeom prst="line">
              <a:avLst/>
            </a:prstGeom>
            <a:noFill/>
            <a:ln w="12700" cap="flat" cmpd="sng" algn="ctr">
              <a:solidFill>
                <a:srgbClr val="0F3C5A"/>
              </a:solidFill>
              <a:prstDash val="solid"/>
              <a:miter lim="800000"/>
            </a:ln>
            <a:effectLst/>
          </p:spPr>
        </p:cxnSp>
        <p:sp>
          <p:nvSpPr>
            <p:cNvPr id="23" name="Freeform 2">
              <a:extLst>
                <a:ext uri="{FF2B5EF4-FFF2-40B4-BE49-F238E27FC236}">
                  <a16:creationId xmlns:a16="http://schemas.microsoft.com/office/drawing/2014/main" id="{7A2061D1-CA64-E559-FE64-149A9A43A51E}"/>
                </a:ext>
              </a:extLst>
            </p:cNvPr>
            <p:cNvSpPr/>
            <p:nvPr/>
          </p:nvSpPr>
          <p:spPr>
            <a:xfrm>
              <a:off x="1780988" y="3609788"/>
              <a:ext cx="2713318" cy="418353"/>
            </a:xfrm>
            <a:custGeom>
              <a:avLst/>
              <a:gdLst>
                <a:gd name="connsiteX0" fmla="*/ 0 w 2713318"/>
                <a:gd name="connsiteY0" fmla="*/ 418353 h 418353"/>
                <a:gd name="connsiteX1" fmla="*/ 2713318 w 2713318"/>
                <a:gd name="connsiteY1" fmla="*/ 0 h 418353"/>
              </a:gdLst>
              <a:ahLst/>
              <a:cxnLst>
                <a:cxn ang="0">
                  <a:pos x="connsiteX0" y="connsiteY0"/>
                </a:cxn>
                <a:cxn ang="0">
                  <a:pos x="connsiteX1" y="connsiteY1"/>
                </a:cxn>
              </a:cxnLst>
              <a:rect l="l" t="t" r="r" b="b"/>
              <a:pathLst>
                <a:path w="2713318" h="418353">
                  <a:moveTo>
                    <a:pt x="0" y="418353"/>
                  </a:moveTo>
                  <a:lnTo>
                    <a:pt x="2713318" y="0"/>
                  </a:lnTo>
                </a:path>
              </a:pathLst>
            </a:custGeom>
            <a:noFill/>
            <a:ln w="28575" cap="flat" cmpd="sng" algn="ctr">
              <a:solidFill>
                <a:srgbClr val="AC1E2C"/>
              </a:solidFill>
              <a:prstDash val="dash"/>
              <a:miter lim="800000"/>
            </a:ln>
            <a:effectLst/>
          </p:spPr>
          <p:txBody>
            <a:bodyPr rtlCol="0" anchor="ctr"/>
            <a:lstStyle/>
            <a:p>
              <a:pPr algn="ctr">
                <a:defRPr/>
              </a:pPr>
              <a:endParaRPr lang="en-TR" kern="0">
                <a:solidFill>
                  <a:prstClr val="white"/>
                </a:solidFill>
                <a:latin typeface="Calibri" panose="020F0502020204030204"/>
              </a:endParaRPr>
            </a:p>
          </p:txBody>
        </p:sp>
        <p:sp>
          <p:nvSpPr>
            <p:cNvPr id="24" name="Freeform 3">
              <a:extLst>
                <a:ext uri="{FF2B5EF4-FFF2-40B4-BE49-F238E27FC236}">
                  <a16:creationId xmlns:a16="http://schemas.microsoft.com/office/drawing/2014/main" id="{1C645FF6-BB63-72BC-7471-9D58472516DF}"/>
                </a:ext>
              </a:extLst>
            </p:cNvPr>
            <p:cNvSpPr/>
            <p:nvPr/>
          </p:nvSpPr>
          <p:spPr>
            <a:xfrm>
              <a:off x="1780988" y="3866776"/>
              <a:ext cx="2701365" cy="209177"/>
            </a:xfrm>
            <a:custGeom>
              <a:avLst/>
              <a:gdLst>
                <a:gd name="connsiteX0" fmla="*/ 0 w 2701365"/>
                <a:gd name="connsiteY0" fmla="*/ 209177 h 209177"/>
                <a:gd name="connsiteX1" fmla="*/ 2701365 w 2701365"/>
                <a:gd name="connsiteY1" fmla="*/ 0 h 209177"/>
              </a:gdLst>
              <a:ahLst/>
              <a:cxnLst>
                <a:cxn ang="0">
                  <a:pos x="connsiteX0" y="connsiteY0"/>
                </a:cxn>
                <a:cxn ang="0">
                  <a:pos x="connsiteX1" y="connsiteY1"/>
                </a:cxn>
              </a:cxnLst>
              <a:rect l="l" t="t" r="r" b="b"/>
              <a:pathLst>
                <a:path w="2701365" h="209177">
                  <a:moveTo>
                    <a:pt x="0" y="209177"/>
                  </a:moveTo>
                  <a:lnTo>
                    <a:pt x="2701365" y="0"/>
                  </a:lnTo>
                </a:path>
              </a:pathLst>
            </a:custGeom>
            <a:noFill/>
            <a:ln w="28575" cap="flat" cmpd="sng" algn="ctr">
              <a:solidFill>
                <a:srgbClr val="0F3C5A"/>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cxnSp>
          <p:nvCxnSpPr>
            <p:cNvPr id="25" name="Straight Connector 24">
              <a:extLst>
                <a:ext uri="{FF2B5EF4-FFF2-40B4-BE49-F238E27FC236}">
                  <a16:creationId xmlns:a16="http://schemas.microsoft.com/office/drawing/2014/main" id="{0DB22C87-6CDF-8017-0634-BB551419CEB4}"/>
                </a:ext>
              </a:extLst>
            </p:cNvPr>
            <p:cNvCxnSpPr>
              <a:cxnSpLocks/>
            </p:cNvCxnSpPr>
            <p:nvPr/>
          </p:nvCxnSpPr>
          <p:spPr>
            <a:xfrm flipV="1">
              <a:off x="2321263" y="4998764"/>
              <a:ext cx="0" cy="58986"/>
            </a:xfrm>
            <a:prstGeom prst="line">
              <a:avLst/>
            </a:prstGeom>
            <a:noFill/>
            <a:ln w="12700" cap="flat" cmpd="sng" algn="ctr">
              <a:solidFill>
                <a:srgbClr val="0F3C5A"/>
              </a:solidFill>
              <a:prstDash val="solid"/>
              <a:miter lim="800000"/>
            </a:ln>
            <a:effectLst/>
          </p:spPr>
        </p:cxnSp>
        <p:cxnSp>
          <p:nvCxnSpPr>
            <p:cNvPr id="26" name="Straight Connector 25">
              <a:extLst>
                <a:ext uri="{FF2B5EF4-FFF2-40B4-BE49-F238E27FC236}">
                  <a16:creationId xmlns:a16="http://schemas.microsoft.com/office/drawing/2014/main" id="{47CCD5FD-6314-EF97-FFDD-C33B06F886A7}"/>
                </a:ext>
              </a:extLst>
            </p:cNvPr>
            <p:cNvCxnSpPr>
              <a:cxnSpLocks/>
            </p:cNvCxnSpPr>
            <p:nvPr/>
          </p:nvCxnSpPr>
          <p:spPr>
            <a:xfrm flipV="1">
              <a:off x="2728914" y="4998764"/>
              <a:ext cx="0" cy="58986"/>
            </a:xfrm>
            <a:prstGeom prst="line">
              <a:avLst/>
            </a:prstGeom>
            <a:noFill/>
            <a:ln w="12700" cap="flat" cmpd="sng" algn="ctr">
              <a:solidFill>
                <a:srgbClr val="0F3C5A"/>
              </a:solidFill>
              <a:prstDash val="solid"/>
              <a:miter lim="800000"/>
            </a:ln>
            <a:effectLst/>
          </p:spPr>
        </p:cxnSp>
        <p:cxnSp>
          <p:nvCxnSpPr>
            <p:cNvPr id="27" name="Straight Connector 26">
              <a:extLst>
                <a:ext uri="{FF2B5EF4-FFF2-40B4-BE49-F238E27FC236}">
                  <a16:creationId xmlns:a16="http://schemas.microsoft.com/office/drawing/2014/main" id="{DD49EA99-D42D-E8E1-1FE4-9B58E8C30866}"/>
                </a:ext>
              </a:extLst>
            </p:cNvPr>
            <p:cNvCxnSpPr>
              <a:cxnSpLocks/>
            </p:cNvCxnSpPr>
            <p:nvPr/>
          </p:nvCxnSpPr>
          <p:spPr>
            <a:xfrm flipV="1">
              <a:off x="3136565" y="4998764"/>
              <a:ext cx="0" cy="58986"/>
            </a:xfrm>
            <a:prstGeom prst="line">
              <a:avLst/>
            </a:prstGeom>
            <a:noFill/>
            <a:ln w="12700" cap="flat" cmpd="sng" algn="ctr">
              <a:solidFill>
                <a:srgbClr val="0F3C5A"/>
              </a:solidFill>
              <a:prstDash val="solid"/>
              <a:miter lim="800000"/>
            </a:ln>
            <a:effectLst/>
          </p:spPr>
        </p:cxnSp>
        <p:cxnSp>
          <p:nvCxnSpPr>
            <p:cNvPr id="28" name="Straight Connector 27">
              <a:extLst>
                <a:ext uri="{FF2B5EF4-FFF2-40B4-BE49-F238E27FC236}">
                  <a16:creationId xmlns:a16="http://schemas.microsoft.com/office/drawing/2014/main" id="{91F67C34-F7A9-F55B-B010-23036FBE43FF}"/>
                </a:ext>
              </a:extLst>
            </p:cNvPr>
            <p:cNvCxnSpPr>
              <a:cxnSpLocks/>
            </p:cNvCxnSpPr>
            <p:nvPr/>
          </p:nvCxnSpPr>
          <p:spPr>
            <a:xfrm flipV="1">
              <a:off x="3544216" y="4998764"/>
              <a:ext cx="0" cy="58986"/>
            </a:xfrm>
            <a:prstGeom prst="line">
              <a:avLst/>
            </a:prstGeom>
            <a:noFill/>
            <a:ln w="12700" cap="flat" cmpd="sng" algn="ctr">
              <a:solidFill>
                <a:srgbClr val="0F3C5A"/>
              </a:solidFill>
              <a:prstDash val="solid"/>
              <a:miter lim="800000"/>
            </a:ln>
            <a:effectLst/>
          </p:spPr>
        </p:cxnSp>
        <p:cxnSp>
          <p:nvCxnSpPr>
            <p:cNvPr id="29" name="Straight Connector 28">
              <a:extLst>
                <a:ext uri="{FF2B5EF4-FFF2-40B4-BE49-F238E27FC236}">
                  <a16:creationId xmlns:a16="http://schemas.microsoft.com/office/drawing/2014/main" id="{CE313BB1-ED31-F4F6-58A1-3CB3D6B332C7}"/>
                </a:ext>
              </a:extLst>
            </p:cNvPr>
            <p:cNvCxnSpPr>
              <a:cxnSpLocks/>
            </p:cNvCxnSpPr>
            <p:nvPr/>
          </p:nvCxnSpPr>
          <p:spPr>
            <a:xfrm flipV="1">
              <a:off x="3951867" y="4998764"/>
              <a:ext cx="0" cy="58986"/>
            </a:xfrm>
            <a:prstGeom prst="line">
              <a:avLst/>
            </a:prstGeom>
            <a:noFill/>
            <a:ln w="12700" cap="flat" cmpd="sng" algn="ctr">
              <a:solidFill>
                <a:srgbClr val="0F3C5A"/>
              </a:solidFill>
              <a:prstDash val="solid"/>
              <a:miter lim="800000"/>
            </a:ln>
            <a:effectLst/>
          </p:spPr>
        </p:cxnSp>
        <p:cxnSp>
          <p:nvCxnSpPr>
            <p:cNvPr id="30" name="Straight Connector 29">
              <a:extLst>
                <a:ext uri="{FF2B5EF4-FFF2-40B4-BE49-F238E27FC236}">
                  <a16:creationId xmlns:a16="http://schemas.microsoft.com/office/drawing/2014/main" id="{C4E79FE7-F427-17B2-5138-793C68023B87}"/>
                </a:ext>
              </a:extLst>
            </p:cNvPr>
            <p:cNvCxnSpPr>
              <a:cxnSpLocks/>
            </p:cNvCxnSpPr>
            <p:nvPr/>
          </p:nvCxnSpPr>
          <p:spPr>
            <a:xfrm flipV="1">
              <a:off x="4359520" y="4998764"/>
              <a:ext cx="0" cy="58986"/>
            </a:xfrm>
            <a:prstGeom prst="line">
              <a:avLst/>
            </a:prstGeom>
            <a:noFill/>
            <a:ln w="12700" cap="flat" cmpd="sng" algn="ctr">
              <a:solidFill>
                <a:srgbClr val="0F3C5A"/>
              </a:solidFill>
              <a:prstDash val="solid"/>
              <a:miter lim="800000"/>
            </a:ln>
            <a:effectLst/>
          </p:spPr>
        </p:cxnSp>
        <p:sp>
          <p:nvSpPr>
            <p:cNvPr id="31" name="Rectangle 30">
              <a:extLst>
                <a:ext uri="{FF2B5EF4-FFF2-40B4-BE49-F238E27FC236}">
                  <a16:creationId xmlns:a16="http://schemas.microsoft.com/office/drawing/2014/main" id="{E292B866-6E62-21C3-7883-3AE6044AAE9F}"/>
                </a:ext>
              </a:extLst>
            </p:cNvPr>
            <p:cNvSpPr/>
            <p:nvPr/>
          </p:nvSpPr>
          <p:spPr>
            <a:xfrm>
              <a:off x="2196825" y="4999194"/>
              <a:ext cx="26481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2</a:t>
              </a:r>
            </a:p>
          </p:txBody>
        </p:sp>
        <p:sp>
          <p:nvSpPr>
            <p:cNvPr id="32" name="Rectangle 31">
              <a:extLst>
                <a:ext uri="{FF2B5EF4-FFF2-40B4-BE49-F238E27FC236}">
                  <a16:creationId xmlns:a16="http://schemas.microsoft.com/office/drawing/2014/main" id="{0D4B4076-B1C4-117F-CC0E-78EAD1848F3F}"/>
                </a:ext>
              </a:extLst>
            </p:cNvPr>
            <p:cNvSpPr/>
            <p:nvPr/>
          </p:nvSpPr>
          <p:spPr>
            <a:xfrm>
              <a:off x="2602224" y="4999194"/>
              <a:ext cx="26481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4</a:t>
              </a:r>
            </a:p>
          </p:txBody>
        </p:sp>
        <p:sp>
          <p:nvSpPr>
            <p:cNvPr id="33" name="Rectangle 32">
              <a:extLst>
                <a:ext uri="{FF2B5EF4-FFF2-40B4-BE49-F238E27FC236}">
                  <a16:creationId xmlns:a16="http://schemas.microsoft.com/office/drawing/2014/main" id="{0C8EFB82-5B61-CE40-5CBE-68C735FA9D8C}"/>
                </a:ext>
              </a:extLst>
            </p:cNvPr>
            <p:cNvSpPr/>
            <p:nvPr/>
          </p:nvSpPr>
          <p:spPr>
            <a:xfrm>
              <a:off x="2998614" y="4999194"/>
              <a:ext cx="26481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6</a:t>
              </a:r>
            </a:p>
          </p:txBody>
        </p:sp>
        <p:sp>
          <p:nvSpPr>
            <p:cNvPr id="34" name="Rectangle 33">
              <a:extLst>
                <a:ext uri="{FF2B5EF4-FFF2-40B4-BE49-F238E27FC236}">
                  <a16:creationId xmlns:a16="http://schemas.microsoft.com/office/drawing/2014/main" id="{EAE81B10-D2BD-E39C-A62C-8E90811FAAE6}"/>
                </a:ext>
              </a:extLst>
            </p:cNvPr>
            <p:cNvSpPr/>
            <p:nvPr/>
          </p:nvSpPr>
          <p:spPr>
            <a:xfrm>
              <a:off x="3413022" y="4999194"/>
              <a:ext cx="264816"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8</a:t>
              </a:r>
            </a:p>
          </p:txBody>
        </p:sp>
        <p:sp>
          <p:nvSpPr>
            <p:cNvPr id="35" name="Rectangle 34">
              <a:extLst>
                <a:ext uri="{FF2B5EF4-FFF2-40B4-BE49-F238E27FC236}">
                  <a16:creationId xmlns:a16="http://schemas.microsoft.com/office/drawing/2014/main" id="{6A06770D-5451-0506-90ED-E6480C361709}"/>
                </a:ext>
              </a:extLst>
            </p:cNvPr>
            <p:cNvSpPr/>
            <p:nvPr/>
          </p:nvSpPr>
          <p:spPr>
            <a:xfrm>
              <a:off x="3794871" y="4999194"/>
              <a:ext cx="320922"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10</a:t>
              </a:r>
            </a:p>
          </p:txBody>
        </p:sp>
      </p:grpSp>
      <p:grpSp>
        <p:nvGrpSpPr>
          <p:cNvPr id="36" name="Group 35">
            <a:extLst>
              <a:ext uri="{FF2B5EF4-FFF2-40B4-BE49-F238E27FC236}">
                <a16:creationId xmlns:a16="http://schemas.microsoft.com/office/drawing/2014/main" id="{6BD1A375-94E5-6CD9-07E9-AA56BB085E1D}"/>
              </a:ext>
            </a:extLst>
          </p:cNvPr>
          <p:cNvGrpSpPr/>
          <p:nvPr/>
        </p:nvGrpSpPr>
        <p:grpSpPr>
          <a:xfrm>
            <a:off x="4004038" y="3335243"/>
            <a:ext cx="1031051" cy="827966"/>
            <a:chOff x="7768803" y="4375446"/>
            <a:chExt cx="1031051" cy="827966"/>
          </a:xfrm>
        </p:grpSpPr>
        <p:sp>
          <p:nvSpPr>
            <p:cNvPr id="37" name="Rectangle 36">
              <a:extLst>
                <a:ext uri="{FF2B5EF4-FFF2-40B4-BE49-F238E27FC236}">
                  <a16:creationId xmlns:a16="http://schemas.microsoft.com/office/drawing/2014/main" id="{D6D7D8E0-8368-CBFB-522E-166270688671}"/>
                </a:ext>
              </a:extLst>
            </p:cNvPr>
            <p:cNvSpPr/>
            <p:nvPr/>
          </p:nvSpPr>
          <p:spPr>
            <a:xfrm>
              <a:off x="7768803" y="4803302"/>
              <a:ext cx="1031051" cy="400110"/>
            </a:xfrm>
            <a:prstGeom prst="rect">
              <a:avLst/>
            </a:prstGeom>
          </p:spPr>
          <p:txBody>
            <a:bodyPr wrap="none">
              <a:spAutoFit/>
            </a:bodyPr>
            <a:lstStyle/>
            <a:p>
              <a:pPr>
                <a:defRPr/>
              </a:pPr>
              <a:r>
                <a:rPr lang="tr-TR" sz="2000" kern="0" dirty="0">
                  <a:solidFill>
                    <a:srgbClr val="C00000"/>
                  </a:solidFill>
                  <a:latin typeface="Museo Sans 100" panose="02000000000000000000" pitchFamily="2" charset="77"/>
                </a:rPr>
                <a:t>p=0.001</a:t>
              </a:r>
              <a:endParaRPr lang="tr-TR" sz="2000" kern="0" dirty="0">
                <a:solidFill>
                  <a:srgbClr val="C00000"/>
                </a:solidFill>
                <a:latin typeface="Calibri" panose="020F0502020204030204"/>
              </a:endParaRPr>
            </a:p>
          </p:txBody>
        </p:sp>
        <p:sp>
          <p:nvSpPr>
            <p:cNvPr id="38" name="Rectangle 37">
              <a:extLst>
                <a:ext uri="{FF2B5EF4-FFF2-40B4-BE49-F238E27FC236}">
                  <a16:creationId xmlns:a16="http://schemas.microsoft.com/office/drawing/2014/main" id="{5FD25BE7-4905-4BD5-D58A-3A2EE527C85D}"/>
                </a:ext>
              </a:extLst>
            </p:cNvPr>
            <p:cNvSpPr/>
            <p:nvPr/>
          </p:nvSpPr>
          <p:spPr>
            <a:xfrm>
              <a:off x="7838053" y="4375446"/>
              <a:ext cx="264816" cy="246221"/>
            </a:xfrm>
            <a:prstGeom prst="rect">
              <a:avLst/>
            </a:prstGeom>
          </p:spPr>
          <p:txBody>
            <a:bodyPr wrap="none">
              <a:spAutoFit/>
            </a:bodyPr>
            <a:lstStyle/>
            <a:p>
              <a:pPr>
                <a:defRPr/>
              </a:pPr>
              <a:r>
                <a:rPr lang="tr-TR" sz="1000" kern="0" dirty="0">
                  <a:solidFill>
                    <a:srgbClr val="AC1E2C"/>
                  </a:solidFill>
                  <a:latin typeface="Museo Sans 500" panose="02000000000000000000" pitchFamily="2" charset="77"/>
                </a:rPr>
                <a:t>B</a:t>
              </a:r>
            </a:p>
          </p:txBody>
        </p:sp>
        <p:sp>
          <p:nvSpPr>
            <p:cNvPr id="39" name="Rectangle 38">
              <a:extLst>
                <a:ext uri="{FF2B5EF4-FFF2-40B4-BE49-F238E27FC236}">
                  <a16:creationId xmlns:a16="http://schemas.microsoft.com/office/drawing/2014/main" id="{052FA705-C807-BD63-D993-98EA7904F77E}"/>
                </a:ext>
              </a:extLst>
            </p:cNvPr>
            <p:cNvSpPr/>
            <p:nvPr/>
          </p:nvSpPr>
          <p:spPr>
            <a:xfrm>
              <a:off x="7850458" y="4660510"/>
              <a:ext cx="264816" cy="246221"/>
            </a:xfrm>
            <a:prstGeom prst="rect">
              <a:avLst/>
            </a:prstGeom>
          </p:spPr>
          <p:txBody>
            <a:bodyPr wrap="none">
              <a:spAutoFit/>
            </a:bodyPr>
            <a:lstStyle/>
            <a:p>
              <a:pPr>
                <a:defRPr/>
              </a:pPr>
              <a:r>
                <a:rPr lang="tr-TR" sz="1000" kern="0" dirty="0">
                  <a:solidFill>
                    <a:srgbClr val="0F3C5A"/>
                  </a:solidFill>
                  <a:latin typeface="Museo Sans 500" panose="02000000000000000000" pitchFamily="2" charset="77"/>
                </a:rPr>
                <a:t>A</a:t>
              </a:r>
            </a:p>
          </p:txBody>
        </p:sp>
        <p:cxnSp>
          <p:nvCxnSpPr>
            <p:cNvPr id="40" name="Straight Connector 39">
              <a:extLst>
                <a:ext uri="{FF2B5EF4-FFF2-40B4-BE49-F238E27FC236}">
                  <a16:creationId xmlns:a16="http://schemas.microsoft.com/office/drawing/2014/main" id="{E11A43D1-9A16-CEF1-221C-C44A9001B1DA}"/>
                </a:ext>
              </a:extLst>
            </p:cNvPr>
            <p:cNvCxnSpPr>
              <a:cxnSpLocks/>
            </p:cNvCxnSpPr>
            <p:nvPr/>
          </p:nvCxnSpPr>
          <p:spPr>
            <a:xfrm>
              <a:off x="8044904" y="4509503"/>
              <a:ext cx="140739" cy="95792"/>
            </a:xfrm>
            <a:prstGeom prst="line">
              <a:avLst/>
            </a:prstGeom>
            <a:noFill/>
            <a:ln w="12700" cap="flat" cmpd="sng" algn="ctr">
              <a:solidFill>
                <a:srgbClr val="AC1E2C"/>
              </a:solidFill>
              <a:prstDash val="solid"/>
              <a:miter lim="800000"/>
            </a:ln>
            <a:effectLst/>
          </p:spPr>
        </p:cxnSp>
        <p:cxnSp>
          <p:nvCxnSpPr>
            <p:cNvPr id="41" name="Straight Connector 40">
              <a:extLst>
                <a:ext uri="{FF2B5EF4-FFF2-40B4-BE49-F238E27FC236}">
                  <a16:creationId xmlns:a16="http://schemas.microsoft.com/office/drawing/2014/main" id="{FD4EC87E-D2E3-CCCC-5237-CF8E949A799E}"/>
                </a:ext>
              </a:extLst>
            </p:cNvPr>
            <p:cNvCxnSpPr>
              <a:cxnSpLocks/>
            </p:cNvCxnSpPr>
            <p:nvPr/>
          </p:nvCxnSpPr>
          <p:spPr>
            <a:xfrm flipV="1">
              <a:off x="8032500" y="4690580"/>
              <a:ext cx="140739" cy="81996"/>
            </a:xfrm>
            <a:prstGeom prst="line">
              <a:avLst/>
            </a:prstGeom>
            <a:noFill/>
            <a:ln w="12700" cap="flat" cmpd="sng" algn="ctr">
              <a:solidFill>
                <a:srgbClr val="0F3C5A"/>
              </a:solidFill>
              <a:prstDash val="solid"/>
              <a:miter lim="800000"/>
            </a:ln>
            <a:effectLst/>
          </p:spPr>
        </p:cxnSp>
      </p:grpSp>
      <p:grpSp>
        <p:nvGrpSpPr>
          <p:cNvPr id="42" name="Group 41">
            <a:extLst>
              <a:ext uri="{FF2B5EF4-FFF2-40B4-BE49-F238E27FC236}">
                <a16:creationId xmlns:a16="http://schemas.microsoft.com/office/drawing/2014/main" id="{B2530A73-9D83-EFD6-1ABB-FC12E411CA6C}"/>
              </a:ext>
            </a:extLst>
          </p:cNvPr>
          <p:cNvGrpSpPr/>
          <p:nvPr/>
        </p:nvGrpSpPr>
        <p:grpSpPr>
          <a:xfrm>
            <a:off x="1608158" y="2325404"/>
            <a:ext cx="1494496" cy="446609"/>
            <a:chOff x="2025875" y="2651510"/>
            <a:chExt cx="1494496" cy="446609"/>
          </a:xfrm>
        </p:grpSpPr>
        <p:cxnSp>
          <p:nvCxnSpPr>
            <p:cNvPr id="43" name="Straight Connector 42">
              <a:extLst>
                <a:ext uri="{FF2B5EF4-FFF2-40B4-BE49-F238E27FC236}">
                  <a16:creationId xmlns:a16="http://schemas.microsoft.com/office/drawing/2014/main" id="{5BBF55EC-26B7-D168-BCA6-E91364EEA5E6}"/>
                </a:ext>
              </a:extLst>
            </p:cNvPr>
            <p:cNvCxnSpPr/>
            <p:nvPr/>
          </p:nvCxnSpPr>
          <p:spPr>
            <a:xfrm>
              <a:off x="2025875" y="2970337"/>
              <a:ext cx="276958" cy="0"/>
            </a:xfrm>
            <a:prstGeom prst="line">
              <a:avLst/>
            </a:prstGeom>
            <a:noFill/>
            <a:ln w="12700" cap="flat" cmpd="sng" algn="ctr">
              <a:solidFill>
                <a:srgbClr val="AC1E2C"/>
              </a:solidFill>
              <a:prstDash val="dash"/>
              <a:miter lim="800000"/>
            </a:ln>
            <a:effectLst/>
          </p:spPr>
        </p:cxnSp>
        <p:cxnSp>
          <p:nvCxnSpPr>
            <p:cNvPr id="44" name="Straight Connector 43">
              <a:extLst>
                <a:ext uri="{FF2B5EF4-FFF2-40B4-BE49-F238E27FC236}">
                  <a16:creationId xmlns:a16="http://schemas.microsoft.com/office/drawing/2014/main" id="{3B2673CB-1F3F-396D-6FC7-D486F3018D62}"/>
                </a:ext>
              </a:extLst>
            </p:cNvPr>
            <p:cNvCxnSpPr/>
            <p:nvPr/>
          </p:nvCxnSpPr>
          <p:spPr>
            <a:xfrm>
              <a:off x="2031023" y="2774345"/>
              <a:ext cx="276958" cy="0"/>
            </a:xfrm>
            <a:prstGeom prst="line">
              <a:avLst/>
            </a:prstGeom>
            <a:noFill/>
            <a:ln w="12700" cap="flat" cmpd="sng" algn="ctr">
              <a:solidFill>
                <a:srgbClr val="0F3C5A"/>
              </a:solidFill>
              <a:prstDash val="solid"/>
              <a:miter lim="800000"/>
            </a:ln>
            <a:effectLst/>
          </p:spPr>
        </p:cxnSp>
        <p:sp>
          <p:nvSpPr>
            <p:cNvPr id="45" name="Rectangle 44">
              <a:extLst>
                <a:ext uri="{FF2B5EF4-FFF2-40B4-BE49-F238E27FC236}">
                  <a16:creationId xmlns:a16="http://schemas.microsoft.com/office/drawing/2014/main" id="{C5231962-2F6B-A88C-CF52-52AFB00C0FCB}"/>
                </a:ext>
              </a:extLst>
            </p:cNvPr>
            <p:cNvSpPr/>
            <p:nvPr/>
          </p:nvSpPr>
          <p:spPr>
            <a:xfrm>
              <a:off x="2267766" y="2851898"/>
              <a:ext cx="1218603" cy="246221"/>
            </a:xfrm>
            <a:prstGeom prst="rect">
              <a:avLst/>
            </a:prstGeom>
          </p:spPr>
          <p:txBody>
            <a:bodyPr wrap="none">
              <a:spAutoFit/>
            </a:bodyPr>
            <a:lstStyle/>
            <a:p>
              <a:pPr>
                <a:defRPr/>
              </a:pPr>
              <a:r>
                <a:rPr lang="tr-TR" sz="1000" kern="0" dirty="0">
                  <a:solidFill>
                    <a:srgbClr val="013D5B"/>
                  </a:solidFill>
                  <a:latin typeface="Museo Sans 100" panose="02000000000000000000" pitchFamily="2" charset="77"/>
                </a:rPr>
                <a:t>Grup B: DFP+DFX</a:t>
              </a:r>
            </a:p>
          </p:txBody>
        </p:sp>
        <p:sp>
          <p:nvSpPr>
            <p:cNvPr id="46" name="Rectangle 45">
              <a:extLst>
                <a:ext uri="{FF2B5EF4-FFF2-40B4-BE49-F238E27FC236}">
                  <a16:creationId xmlns:a16="http://schemas.microsoft.com/office/drawing/2014/main" id="{5D18B359-9288-6CB0-6D1C-AA44518F2C72}"/>
                </a:ext>
              </a:extLst>
            </p:cNvPr>
            <p:cNvSpPr/>
            <p:nvPr/>
          </p:nvSpPr>
          <p:spPr>
            <a:xfrm>
              <a:off x="2272914" y="2651510"/>
              <a:ext cx="1247457" cy="246221"/>
            </a:xfrm>
            <a:prstGeom prst="rect">
              <a:avLst/>
            </a:prstGeom>
          </p:spPr>
          <p:txBody>
            <a:bodyPr wrap="none">
              <a:spAutoFit/>
            </a:bodyPr>
            <a:lstStyle/>
            <a:p>
              <a:pPr>
                <a:defRPr/>
              </a:pPr>
              <a:r>
                <a:rPr lang="tr-TR" sz="1000" kern="0" dirty="0">
                  <a:solidFill>
                    <a:srgbClr val="013D5B"/>
                  </a:solidFill>
                  <a:latin typeface="Museo Sans 100" panose="02000000000000000000" pitchFamily="2" charset="77"/>
                </a:rPr>
                <a:t>Grup A: DFP+DFO</a:t>
              </a:r>
            </a:p>
          </p:txBody>
        </p:sp>
      </p:grpSp>
      <p:grpSp>
        <p:nvGrpSpPr>
          <p:cNvPr id="47" name="Group 46">
            <a:extLst>
              <a:ext uri="{FF2B5EF4-FFF2-40B4-BE49-F238E27FC236}">
                <a16:creationId xmlns:a16="http://schemas.microsoft.com/office/drawing/2014/main" id="{6ED8C06A-2B4F-4601-15CA-F2E18724A15D}"/>
              </a:ext>
            </a:extLst>
          </p:cNvPr>
          <p:cNvGrpSpPr/>
          <p:nvPr/>
        </p:nvGrpSpPr>
        <p:grpSpPr>
          <a:xfrm>
            <a:off x="5047042" y="2083406"/>
            <a:ext cx="3864674" cy="3333829"/>
            <a:chOff x="5260402" y="2205326"/>
            <a:chExt cx="3864674" cy="3333829"/>
          </a:xfrm>
        </p:grpSpPr>
        <p:sp>
          <p:nvSpPr>
            <p:cNvPr id="48" name="Rectangle 47">
              <a:extLst>
                <a:ext uri="{FF2B5EF4-FFF2-40B4-BE49-F238E27FC236}">
                  <a16:creationId xmlns:a16="http://schemas.microsoft.com/office/drawing/2014/main" id="{3BBF8EC1-41F8-D883-68DF-E7EC200F3FF7}"/>
                </a:ext>
              </a:extLst>
            </p:cNvPr>
            <p:cNvSpPr/>
            <p:nvPr/>
          </p:nvSpPr>
          <p:spPr>
            <a:xfrm>
              <a:off x="6656559" y="5262156"/>
              <a:ext cx="1271129"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Takip zamanı</a:t>
              </a:r>
            </a:p>
          </p:txBody>
        </p:sp>
        <p:sp>
          <p:nvSpPr>
            <p:cNvPr id="49" name="Rectangle 48">
              <a:extLst>
                <a:ext uri="{FF2B5EF4-FFF2-40B4-BE49-F238E27FC236}">
                  <a16:creationId xmlns:a16="http://schemas.microsoft.com/office/drawing/2014/main" id="{07E14FB5-0C55-F386-5153-63B93D7727D4}"/>
                </a:ext>
              </a:extLst>
            </p:cNvPr>
            <p:cNvSpPr/>
            <p:nvPr/>
          </p:nvSpPr>
          <p:spPr>
            <a:xfrm>
              <a:off x="5583824" y="4886474"/>
              <a:ext cx="311304"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15</a:t>
              </a:r>
              <a:endParaRPr lang="tr-TR" sz="1000" kern="0" dirty="0">
                <a:solidFill>
                  <a:prstClr val="black"/>
                </a:solidFill>
                <a:latin typeface="Calibri" panose="020F0502020204030204"/>
              </a:endParaRPr>
            </a:p>
          </p:txBody>
        </p:sp>
        <p:sp>
          <p:nvSpPr>
            <p:cNvPr id="50" name="Rectangle 49">
              <a:extLst>
                <a:ext uri="{FF2B5EF4-FFF2-40B4-BE49-F238E27FC236}">
                  <a16:creationId xmlns:a16="http://schemas.microsoft.com/office/drawing/2014/main" id="{474B8CD0-0F84-5621-148F-B55967411330}"/>
                </a:ext>
              </a:extLst>
            </p:cNvPr>
            <p:cNvSpPr/>
            <p:nvPr/>
          </p:nvSpPr>
          <p:spPr>
            <a:xfrm rot="16200000">
              <a:off x="4044739" y="3553767"/>
              <a:ext cx="2708326"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Kardiyak T2* (</a:t>
              </a:r>
              <a:r>
                <a:rPr lang="tr-TR" sz="1200" kern="0" dirty="0" err="1">
                  <a:solidFill>
                    <a:srgbClr val="013D5B"/>
                  </a:solidFill>
                  <a:latin typeface="Museo Sans 100" panose="02000000000000000000" pitchFamily="2" charset="77"/>
                </a:rPr>
                <a:t>ms</a:t>
              </a:r>
              <a:r>
                <a:rPr lang="tr-TR" sz="1200" kern="0" dirty="0">
                  <a:solidFill>
                    <a:srgbClr val="013D5B"/>
                  </a:solidFill>
                  <a:latin typeface="Museo Sans 100" panose="02000000000000000000" pitchFamily="2" charset="77"/>
                </a:rPr>
                <a:t>)</a:t>
              </a:r>
            </a:p>
          </p:txBody>
        </p:sp>
        <p:sp>
          <p:nvSpPr>
            <p:cNvPr id="51" name="Rectangle 50">
              <a:extLst>
                <a:ext uri="{FF2B5EF4-FFF2-40B4-BE49-F238E27FC236}">
                  <a16:creationId xmlns:a16="http://schemas.microsoft.com/office/drawing/2014/main" id="{76D1ACCC-6DAE-3853-E25A-46FD310C9D30}"/>
                </a:ext>
              </a:extLst>
            </p:cNvPr>
            <p:cNvSpPr/>
            <p:nvPr/>
          </p:nvSpPr>
          <p:spPr>
            <a:xfrm>
              <a:off x="6055895" y="5009584"/>
              <a:ext cx="728084"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Başlangıç</a:t>
              </a:r>
            </a:p>
          </p:txBody>
        </p:sp>
        <p:cxnSp>
          <p:nvCxnSpPr>
            <p:cNvPr id="52" name="Straight Connector 51">
              <a:extLst>
                <a:ext uri="{FF2B5EF4-FFF2-40B4-BE49-F238E27FC236}">
                  <a16:creationId xmlns:a16="http://schemas.microsoft.com/office/drawing/2014/main" id="{6F83FD1F-7B1D-7C9C-E15F-992A84940797}"/>
                </a:ext>
              </a:extLst>
            </p:cNvPr>
            <p:cNvCxnSpPr>
              <a:cxnSpLocks/>
            </p:cNvCxnSpPr>
            <p:nvPr/>
          </p:nvCxnSpPr>
          <p:spPr>
            <a:xfrm>
              <a:off x="5887867" y="5000670"/>
              <a:ext cx="2772000" cy="0"/>
            </a:xfrm>
            <a:prstGeom prst="line">
              <a:avLst/>
            </a:prstGeom>
            <a:noFill/>
            <a:ln w="12700" cap="flat" cmpd="sng" algn="ctr">
              <a:solidFill>
                <a:srgbClr val="0F3C5A"/>
              </a:solidFill>
              <a:prstDash val="solid"/>
              <a:miter lim="800000"/>
            </a:ln>
            <a:effectLst/>
          </p:spPr>
        </p:cxnSp>
        <p:cxnSp>
          <p:nvCxnSpPr>
            <p:cNvPr id="53" name="Straight Connector 52">
              <a:extLst>
                <a:ext uri="{FF2B5EF4-FFF2-40B4-BE49-F238E27FC236}">
                  <a16:creationId xmlns:a16="http://schemas.microsoft.com/office/drawing/2014/main" id="{27296AF7-FA42-1665-BDCC-693DC4A594F1}"/>
                </a:ext>
              </a:extLst>
            </p:cNvPr>
            <p:cNvCxnSpPr>
              <a:cxnSpLocks/>
            </p:cNvCxnSpPr>
            <p:nvPr/>
          </p:nvCxnSpPr>
          <p:spPr>
            <a:xfrm rot="5400000">
              <a:off x="4550890" y="3658347"/>
              <a:ext cx="2685600" cy="0"/>
            </a:xfrm>
            <a:prstGeom prst="line">
              <a:avLst/>
            </a:prstGeom>
            <a:noFill/>
            <a:ln w="12700" cap="flat" cmpd="sng" algn="ctr">
              <a:solidFill>
                <a:srgbClr val="0F3C5A"/>
              </a:solidFill>
              <a:prstDash val="solid"/>
              <a:miter lim="800000"/>
            </a:ln>
            <a:effectLst/>
          </p:spPr>
        </p:cxnSp>
        <p:cxnSp>
          <p:nvCxnSpPr>
            <p:cNvPr id="54" name="Straight Connector 53">
              <a:extLst>
                <a:ext uri="{FF2B5EF4-FFF2-40B4-BE49-F238E27FC236}">
                  <a16:creationId xmlns:a16="http://schemas.microsoft.com/office/drawing/2014/main" id="{6E29062D-DD8D-EBAD-D194-2ECF1034EDCF}"/>
                </a:ext>
              </a:extLst>
            </p:cNvPr>
            <p:cNvCxnSpPr>
              <a:cxnSpLocks/>
            </p:cNvCxnSpPr>
            <p:nvPr/>
          </p:nvCxnSpPr>
          <p:spPr>
            <a:xfrm>
              <a:off x="5814685" y="4464189"/>
              <a:ext cx="74911" cy="0"/>
            </a:xfrm>
            <a:prstGeom prst="line">
              <a:avLst/>
            </a:prstGeom>
            <a:noFill/>
            <a:ln w="12700" cap="flat" cmpd="sng" algn="ctr">
              <a:solidFill>
                <a:srgbClr val="0F3C5A"/>
              </a:solidFill>
              <a:prstDash val="solid"/>
              <a:miter lim="800000"/>
            </a:ln>
            <a:effectLst/>
          </p:spPr>
        </p:cxnSp>
        <p:cxnSp>
          <p:nvCxnSpPr>
            <p:cNvPr id="55" name="Straight Connector 54">
              <a:extLst>
                <a:ext uri="{FF2B5EF4-FFF2-40B4-BE49-F238E27FC236}">
                  <a16:creationId xmlns:a16="http://schemas.microsoft.com/office/drawing/2014/main" id="{14D1986E-4A1A-206F-742B-086695D54D94}"/>
                </a:ext>
              </a:extLst>
            </p:cNvPr>
            <p:cNvCxnSpPr>
              <a:cxnSpLocks/>
            </p:cNvCxnSpPr>
            <p:nvPr/>
          </p:nvCxnSpPr>
          <p:spPr>
            <a:xfrm>
              <a:off x="5814685" y="3391231"/>
              <a:ext cx="74911" cy="0"/>
            </a:xfrm>
            <a:prstGeom prst="line">
              <a:avLst/>
            </a:prstGeom>
            <a:noFill/>
            <a:ln w="12700" cap="flat" cmpd="sng" algn="ctr">
              <a:solidFill>
                <a:srgbClr val="0F3C5A"/>
              </a:solidFill>
              <a:prstDash val="solid"/>
              <a:miter lim="800000"/>
            </a:ln>
            <a:effectLst/>
          </p:spPr>
        </p:cxnSp>
        <p:cxnSp>
          <p:nvCxnSpPr>
            <p:cNvPr id="56" name="Straight Connector 55">
              <a:extLst>
                <a:ext uri="{FF2B5EF4-FFF2-40B4-BE49-F238E27FC236}">
                  <a16:creationId xmlns:a16="http://schemas.microsoft.com/office/drawing/2014/main" id="{71F18952-31BC-ABC8-3605-D32D53EDC49E}"/>
                </a:ext>
              </a:extLst>
            </p:cNvPr>
            <p:cNvCxnSpPr>
              <a:cxnSpLocks/>
            </p:cNvCxnSpPr>
            <p:nvPr/>
          </p:nvCxnSpPr>
          <p:spPr>
            <a:xfrm>
              <a:off x="5814685" y="2318273"/>
              <a:ext cx="74911" cy="0"/>
            </a:xfrm>
            <a:prstGeom prst="line">
              <a:avLst/>
            </a:prstGeom>
            <a:noFill/>
            <a:ln w="12700" cap="flat" cmpd="sng" algn="ctr">
              <a:solidFill>
                <a:srgbClr val="0F3C5A"/>
              </a:solidFill>
              <a:prstDash val="solid"/>
              <a:miter lim="800000"/>
            </a:ln>
            <a:effectLst/>
          </p:spPr>
        </p:cxnSp>
        <p:sp>
          <p:nvSpPr>
            <p:cNvPr id="57" name="Rectangle 56">
              <a:extLst>
                <a:ext uri="{FF2B5EF4-FFF2-40B4-BE49-F238E27FC236}">
                  <a16:creationId xmlns:a16="http://schemas.microsoft.com/office/drawing/2014/main" id="{972A5546-5AC7-02A4-E4A4-AFAEAF6F2139}"/>
                </a:ext>
              </a:extLst>
            </p:cNvPr>
            <p:cNvSpPr/>
            <p:nvPr/>
          </p:nvSpPr>
          <p:spPr>
            <a:xfrm>
              <a:off x="5573534" y="4350246"/>
              <a:ext cx="31611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16</a:t>
              </a:r>
              <a:endParaRPr lang="tr-TR" sz="1000" kern="0" dirty="0">
                <a:solidFill>
                  <a:prstClr val="black"/>
                </a:solidFill>
                <a:latin typeface="Calibri" panose="020F0502020204030204"/>
              </a:endParaRPr>
            </a:p>
          </p:txBody>
        </p:sp>
        <p:sp>
          <p:nvSpPr>
            <p:cNvPr id="58" name="Rectangle 57">
              <a:extLst>
                <a:ext uri="{FF2B5EF4-FFF2-40B4-BE49-F238E27FC236}">
                  <a16:creationId xmlns:a16="http://schemas.microsoft.com/office/drawing/2014/main" id="{B3F01A10-8ED3-0D61-0AF7-3F5375E670D0}"/>
                </a:ext>
              </a:extLst>
            </p:cNvPr>
            <p:cNvSpPr/>
            <p:nvPr/>
          </p:nvSpPr>
          <p:spPr>
            <a:xfrm>
              <a:off x="5571930" y="3277786"/>
              <a:ext cx="317716"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18</a:t>
              </a:r>
              <a:endParaRPr lang="tr-TR" sz="1000" kern="0" dirty="0">
                <a:solidFill>
                  <a:prstClr val="black"/>
                </a:solidFill>
                <a:latin typeface="Calibri" panose="020F0502020204030204"/>
              </a:endParaRPr>
            </a:p>
          </p:txBody>
        </p:sp>
        <p:sp>
          <p:nvSpPr>
            <p:cNvPr id="59" name="Rectangle 58">
              <a:extLst>
                <a:ext uri="{FF2B5EF4-FFF2-40B4-BE49-F238E27FC236}">
                  <a16:creationId xmlns:a16="http://schemas.microsoft.com/office/drawing/2014/main" id="{C0F0CC2D-F841-3DC5-B4D5-E7FFAF0B9688}"/>
                </a:ext>
              </a:extLst>
            </p:cNvPr>
            <p:cNvSpPr/>
            <p:nvPr/>
          </p:nvSpPr>
          <p:spPr>
            <a:xfrm>
              <a:off x="5552694" y="2205326"/>
              <a:ext cx="33695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20</a:t>
              </a:r>
              <a:endParaRPr lang="tr-TR" sz="1000" kern="0" dirty="0">
                <a:solidFill>
                  <a:prstClr val="black"/>
                </a:solidFill>
                <a:latin typeface="Calibri" panose="020F0502020204030204"/>
              </a:endParaRPr>
            </a:p>
          </p:txBody>
        </p:sp>
        <p:cxnSp>
          <p:nvCxnSpPr>
            <p:cNvPr id="60" name="Straight Connector 59">
              <a:extLst>
                <a:ext uri="{FF2B5EF4-FFF2-40B4-BE49-F238E27FC236}">
                  <a16:creationId xmlns:a16="http://schemas.microsoft.com/office/drawing/2014/main" id="{664274DD-D758-3C12-6896-0CF7621AD39B}"/>
                </a:ext>
              </a:extLst>
            </p:cNvPr>
            <p:cNvCxnSpPr>
              <a:cxnSpLocks/>
            </p:cNvCxnSpPr>
            <p:nvPr/>
          </p:nvCxnSpPr>
          <p:spPr>
            <a:xfrm>
              <a:off x="5814685" y="5000670"/>
              <a:ext cx="74911" cy="0"/>
            </a:xfrm>
            <a:prstGeom prst="line">
              <a:avLst/>
            </a:prstGeom>
            <a:noFill/>
            <a:ln w="12700" cap="flat" cmpd="sng" algn="ctr">
              <a:solidFill>
                <a:srgbClr val="0F3C5A"/>
              </a:solidFill>
              <a:prstDash val="solid"/>
              <a:miter lim="800000"/>
            </a:ln>
            <a:effectLst/>
          </p:spPr>
        </p:cxnSp>
        <p:cxnSp>
          <p:nvCxnSpPr>
            <p:cNvPr id="61" name="Straight Connector 60">
              <a:extLst>
                <a:ext uri="{FF2B5EF4-FFF2-40B4-BE49-F238E27FC236}">
                  <a16:creationId xmlns:a16="http://schemas.microsoft.com/office/drawing/2014/main" id="{98B41BCC-44B8-D13D-B2F3-7D0D2ED071BA}"/>
                </a:ext>
              </a:extLst>
            </p:cNvPr>
            <p:cNvCxnSpPr>
              <a:cxnSpLocks/>
            </p:cNvCxnSpPr>
            <p:nvPr/>
          </p:nvCxnSpPr>
          <p:spPr>
            <a:xfrm>
              <a:off x="5814685" y="3927710"/>
              <a:ext cx="74911" cy="0"/>
            </a:xfrm>
            <a:prstGeom prst="line">
              <a:avLst/>
            </a:prstGeom>
            <a:noFill/>
            <a:ln w="12700" cap="flat" cmpd="sng" algn="ctr">
              <a:solidFill>
                <a:srgbClr val="0F3C5A"/>
              </a:solidFill>
              <a:prstDash val="solid"/>
              <a:miter lim="800000"/>
            </a:ln>
            <a:effectLst/>
          </p:spPr>
        </p:cxnSp>
        <p:sp>
          <p:nvSpPr>
            <p:cNvPr id="62" name="Rectangle 61">
              <a:extLst>
                <a:ext uri="{FF2B5EF4-FFF2-40B4-BE49-F238E27FC236}">
                  <a16:creationId xmlns:a16="http://schemas.microsoft.com/office/drawing/2014/main" id="{46A9736A-81C6-9D77-3F23-1CD5D6BCB7AC}"/>
                </a:ext>
              </a:extLst>
            </p:cNvPr>
            <p:cNvSpPr/>
            <p:nvPr/>
          </p:nvSpPr>
          <p:spPr>
            <a:xfrm>
              <a:off x="5583152" y="3814016"/>
              <a:ext cx="306494"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17</a:t>
              </a:r>
              <a:endParaRPr lang="tr-TR" sz="1000" kern="0" dirty="0">
                <a:solidFill>
                  <a:prstClr val="black"/>
                </a:solidFill>
                <a:latin typeface="Calibri" panose="020F0502020204030204"/>
              </a:endParaRPr>
            </a:p>
          </p:txBody>
        </p:sp>
        <p:cxnSp>
          <p:nvCxnSpPr>
            <p:cNvPr id="63" name="Straight Connector 62">
              <a:extLst>
                <a:ext uri="{FF2B5EF4-FFF2-40B4-BE49-F238E27FC236}">
                  <a16:creationId xmlns:a16="http://schemas.microsoft.com/office/drawing/2014/main" id="{95A4899D-066C-2AE2-ACF3-1B67EA06BCE7}"/>
                </a:ext>
              </a:extLst>
            </p:cNvPr>
            <p:cNvCxnSpPr>
              <a:cxnSpLocks/>
            </p:cNvCxnSpPr>
            <p:nvPr/>
          </p:nvCxnSpPr>
          <p:spPr>
            <a:xfrm>
              <a:off x="5814685" y="2854752"/>
              <a:ext cx="74911" cy="0"/>
            </a:xfrm>
            <a:prstGeom prst="line">
              <a:avLst/>
            </a:prstGeom>
            <a:noFill/>
            <a:ln w="12700" cap="flat" cmpd="sng" algn="ctr">
              <a:solidFill>
                <a:srgbClr val="0F3C5A"/>
              </a:solidFill>
              <a:prstDash val="solid"/>
              <a:miter lim="800000"/>
            </a:ln>
            <a:effectLst/>
          </p:spPr>
        </p:cxnSp>
        <p:sp>
          <p:nvSpPr>
            <p:cNvPr id="64" name="Rectangle 63">
              <a:extLst>
                <a:ext uri="{FF2B5EF4-FFF2-40B4-BE49-F238E27FC236}">
                  <a16:creationId xmlns:a16="http://schemas.microsoft.com/office/drawing/2014/main" id="{E4639D5D-FAE3-5659-41D8-4661EEF8C6BF}"/>
                </a:ext>
              </a:extLst>
            </p:cNvPr>
            <p:cNvSpPr/>
            <p:nvPr/>
          </p:nvSpPr>
          <p:spPr>
            <a:xfrm>
              <a:off x="5573534" y="2741556"/>
              <a:ext cx="31611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19</a:t>
              </a:r>
              <a:endParaRPr lang="tr-TR" sz="1000" kern="0" dirty="0">
                <a:solidFill>
                  <a:prstClr val="black"/>
                </a:solidFill>
                <a:latin typeface="Calibri" panose="020F0502020204030204"/>
              </a:endParaRPr>
            </a:p>
          </p:txBody>
        </p:sp>
        <p:grpSp>
          <p:nvGrpSpPr>
            <p:cNvPr id="65" name="Group 64">
              <a:extLst>
                <a:ext uri="{FF2B5EF4-FFF2-40B4-BE49-F238E27FC236}">
                  <a16:creationId xmlns:a16="http://schemas.microsoft.com/office/drawing/2014/main" id="{D55CDEB3-C68B-5F19-E2EA-72D921F2F771}"/>
                </a:ext>
              </a:extLst>
            </p:cNvPr>
            <p:cNvGrpSpPr/>
            <p:nvPr/>
          </p:nvGrpSpPr>
          <p:grpSpPr>
            <a:xfrm>
              <a:off x="6136439" y="4148258"/>
              <a:ext cx="577429" cy="851936"/>
              <a:chOff x="6136439" y="4148258"/>
              <a:chExt cx="577429" cy="851936"/>
            </a:xfrm>
          </p:grpSpPr>
          <p:sp>
            <p:nvSpPr>
              <p:cNvPr id="78" name="Rectangle 77">
                <a:extLst>
                  <a:ext uri="{FF2B5EF4-FFF2-40B4-BE49-F238E27FC236}">
                    <a16:creationId xmlns:a16="http://schemas.microsoft.com/office/drawing/2014/main" id="{53C786D9-9B26-6828-0E09-B6A1C4FE469A}"/>
                  </a:ext>
                </a:extLst>
              </p:cNvPr>
              <p:cNvSpPr/>
              <p:nvPr/>
            </p:nvSpPr>
            <p:spPr>
              <a:xfrm>
                <a:off x="6136439" y="4148258"/>
                <a:ext cx="577429" cy="851936"/>
              </a:xfrm>
              <a:prstGeom prst="rect">
                <a:avLst/>
              </a:prstGeom>
              <a:solidFill>
                <a:srgbClr val="AC1E2C"/>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79" name="Rectangle 78">
                <a:extLst>
                  <a:ext uri="{FF2B5EF4-FFF2-40B4-BE49-F238E27FC236}">
                    <a16:creationId xmlns:a16="http://schemas.microsoft.com/office/drawing/2014/main" id="{39E4FA20-6C16-B64C-E9E7-CA6CDF79A69A}"/>
                  </a:ext>
                </a:extLst>
              </p:cNvPr>
              <p:cNvSpPr/>
              <p:nvPr/>
            </p:nvSpPr>
            <p:spPr>
              <a:xfrm>
                <a:off x="6167303" y="4187911"/>
                <a:ext cx="505267" cy="246221"/>
              </a:xfrm>
              <a:prstGeom prst="rect">
                <a:avLst/>
              </a:prstGeom>
            </p:spPr>
            <p:txBody>
              <a:bodyPr wrap="none">
                <a:spAutoFit/>
              </a:bodyPr>
              <a:lstStyle/>
              <a:p>
                <a:pPr algn="r">
                  <a:defRPr/>
                </a:pPr>
                <a:r>
                  <a:rPr lang="tr-TR" sz="1000" kern="0" dirty="0">
                    <a:solidFill>
                      <a:prstClr val="white"/>
                    </a:solidFill>
                    <a:latin typeface="Museo Sans 500" panose="02000000000000000000" pitchFamily="2" charset="77"/>
                  </a:rPr>
                  <a:t>16,59</a:t>
                </a:r>
              </a:p>
            </p:txBody>
          </p:sp>
        </p:grpSp>
        <p:sp>
          <p:nvSpPr>
            <p:cNvPr id="66" name="Rectangle 65">
              <a:extLst>
                <a:ext uri="{FF2B5EF4-FFF2-40B4-BE49-F238E27FC236}">
                  <a16:creationId xmlns:a16="http://schemas.microsoft.com/office/drawing/2014/main" id="{FF6133E1-15F2-76F6-4A09-BEFA458C9C23}"/>
                </a:ext>
              </a:extLst>
            </p:cNvPr>
            <p:cNvSpPr/>
            <p:nvPr/>
          </p:nvSpPr>
          <p:spPr>
            <a:xfrm>
              <a:off x="7163604" y="4999194"/>
              <a:ext cx="453970"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6. ay</a:t>
              </a:r>
            </a:p>
          </p:txBody>
        </p:sp>
        <p:sp>
          <p:nvSpPr>
            <p:cNvPr id="67" name="Rectangle 66">
              <a:extLst>
                <a:ext uri="{FF2B5EF4-FFF2-40B4-BE49-F238E27FC236}">
                  <a16:creationId xmlns:a16="http://schemas.microsoft.com/office/drawing/2014/main" id="{3B8D469C-1107-64F7-A139-0E4AC2059B33}"/>
                </a:ext>
              </a:extLst>
            </p:cNvPr>
            <p:cNvSpPr/>
            <p:nvPr/>
          </p:nvSpPr>
          <p:spPr>
            <a:xfrm>
              <a:off x="7934466" y="4999194"/>
              <a:ext cx="506870" cy="246221"/>
            </a:xfrm>
            <a:prstGeom prst="rect">
              <a:avLst/>
            </a:prstGeom>
          </p:spPr>
          <p:txBody>
            <a:bodyPr wrap="none">
              <a:spAutoFit/>
            </a:bodyPr>
            <a:lstStyle/>
            <a:p>
              <a:pPr algn="ctr">
                <a:defRPr/>
              </a:pPr>
              <a:r>
                <a:rPr lang="tr-TR" sz="1000" kern="0" dirty="0">
                  <a:solidFill>
                    <a:srgbClr val="013D5B"/>
                  </a:solidFill>
                  <a:latin typeface="Museo Sans 100" panose="02000000000000000000" pitchFamily="2" charset="77"/>
                </a:rPr>
                <a:t>12. ay</a:t>
              </a:r>
            </a:p>
          </p:txBody>
        </p:sp>
        <p:sp>
          <p:nvSpPr>
            <p:cNvPr id="68" name="Rectangle 67">
              <a:extLst>
                <a:ext uri="{FF2B5EF4-FFF2-40B4-BE49-F238E27FC236}">
                  <a16:creationId xmlns:a16="http://schemas.microsoft.com/office/drawing/2014/main" id="{029E8490-493D-64EE-804D-C121182BBC1C}"/>
                </a:ext>
              </a:extLst>
            </p:cNvPr>
            <p:cNvSpPr/>
            <p:nvPr/>
          </p:nvSpPr>
          <p:spPr>
            <a:xfrm>
              <a:off x="8547674" y="4760924"/>
              <a:ext cx="577402" cy="215444"/>
            </a:xfrm>
            <a:prstGeom prst="rect">
              <a:avLst/>
            </a:prstGeom>
          </p:spPr>
          <p:txBody>
            <a:bodyPr wrap="none">
              <a:spAutoFit/>
            </a:bodyPr>
            <a:lstStyle/>
            <a:p>
              <a:pPr>
                <a:defRPr/>
              </a:pPr>
              <a:r>
                <a:rPr lang="tr-TR" sz="800" kern="0" dirty="0">
                  <a:solidFill>
                    <a:srgbClr val="013D5B"/>
                  </a:solidFill>
                  <a:latin typeface="Museo Sans 100" panose="02000000000000000000" pitchFamily="2" charset="77"/>
                </a:rPr>
                <a:t>p=0.001</a:t>
              </a:r>
              <a:endParaRPr lang="tr-TR" sz="800" kern="0" dirty="0">
                <a:solidFill>
                  <a:prstClr val="black"/>
                </a:solidFill>
                <a:latin typeface="Calibri" panose="020F0502020204030204"/>
              </a:endParaRPr>
            </a:p>
          </p:txBody>
        </p:sp>
        <p:grpSp>
          <p:nvGrpSpPr>
            <p:cNvPr id="69" name="Group 68">
              <a:extLst>
                <a:ext uri="{FF2B5EF4-FFF2-40B4-BE49-F238E27FC236}">
                  <a16:creationId xmlns:a16="http://schemas.microsoft.com/office/drawing/2014/main" id="{4F774DFC-EDE0-D9B1-15F8-0E518FADCC56}"/>
                </a:ext>
              </a:extLst>
            </p:cNvPr>
            <p:cNvGrpSpPr/>
            <p:nvPr/>
          </p:nvGrpSpPr>
          <p:grpSpPr>
            <a:xfrm>
              <a:off x="6998135" y="2912942"/>
              <a:ext cx="601448" cy="2081480"/>
              <a:chOff x="7046263" y="2912942"/>
              <a:chExt cx="601448" cy="2081480"/>
            </a:xfrm>
          </p:grpSpPr>
          <p:sp>
            <p:nvSpPr>
              <p:cNvPr id="75" name="Rectangle 74">
                <a:extLst>
                  <a:ext uri="{FF2B5EF4-FFF2-40B4-BE49-F238E27FC236}">
                    <a16:creationId xmlns:a16="http://schemas.microsoft.com/office/drawing/2014/main" id="{AE054172-A297-F715-CF98-C41C243EF774}"/>
                  </a:ext>
                </a:extLst>
              </p:cNvPr>
              <p:cNvSpPr/>
              <p:nvPr/>
            </p:nvSpPr>
            <p:spPr>
              <a:xfrm>
                <a:off x="7064236" y="3194172"/>
                <a:ext cx="576000" cy="1800250"/>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76" name="Rectangle 75">
                <a:extLst>
                  <a:ext uri="{FF2B5EF4-FFF2-40B4-BE49-F238E27FC236}">
                    <a16:creationId xmlns:a16="http://schemas.microsoft.com/office/drawing/2014/main" id="{C0D2F423-3277-148F-3E82-059D8D03FBB2}"/>
                  </a:ext>
                </a:extLst>
              </p:cNvPr>
              <p:cNvSpPr/>
              <p:nvPr/>
            </p:nvSpPr>
            <p:spPr>
              <a:xfrm>
                <a:off x="7098801" y="3249273"/>
                <a:ext cx="506870" cy="246221"/>
              </a:xfrm>
              <a:prstGeom prst="rect">
                <a:avLst/>
              </a:prstGeom>
            </p:spPr>
            <p:txBody>
              <a:bodyPr wrap="none">
                <a:spAutoFit/>
              </a:bodyPr>
              <a:lstStyle/>
              <a:p>
                <a:pPr algn="r">
                  <a:defRPr/>
                </a:pPr>
                <a:r>
                  <a:rPr lang="tr-TR" sz="1000" kern="0" dirty="0">
                    <a:solidFill>
                      <a:prstClr val="white"/>
                    </a:solidFill>
                    <a:latin typeface="Museo Sans 500" panose="02000000000000000000" pitchFamily="2" charset="77"/>
                  </a:rPr>
                  <a:t>18,36</a:t>
                </a:r>
              </a:p>
            </p:txBody>
          </p:sp>
          <p:sp>
            <p:nvSpPr>
              <p:cNvPr id="77" name="Rectangle 76">
                <a:extLst>
                  <a:ext uri="{FF2B5EF4-FFF2-40B4-BE49-F238E27FC236}">
                    <a16:creationId xmlns:a16="http://schemas.microsoft.com/office/drawing/2014/main" id="{DC9AC1B3-3DB9-60A0-C7BE-128707AD89FB}"/>
                  </a:ext>
                </a:extLst>
              </p:cNvPr>
              <p:cNvSpPr/>
              <p:nvPr/>
            </p:nvSpPr>
            <p:spPr>
              <a:xfrm>
                <a:off x="7046263" y="2912942"/>
                <a:ext cx="601448" cy="246221"/>
              </a:xfrm>
              <a:prstGeom prst="rect">
                <a:avLst/>
              </a:prstGeom>
            </p:spPr>
            <p:txBody>
              <a:bodyPr wrap="none">
                <a:spAutoFit/>
              </a:bodyPr>
              <a:lstStyle/>
              <a:p>
                <a:pPr algn="r">
                  <a:defRPr/>
                </a:pPr>
                <a:r>
                  <a:rPr lang="tr-TR" sz="1000" kern="0" dirty="0">
                    <a:solidFill>
                      <a:srgbClr val="0F3C5A"/>
                    </a:solidFill>
                    <a:latin typeface="Museo Sans 500" panose="02000000000000000000" pitchFamily="2" charset="77"/>
                  </a:rPr>
                  <a:t>%10,67</a:t>
                </a:r>
              </a:p>
            </p:txBody>
          </p:sp>
        </p:grpSp>
        <p:grpSp>
          <p:nvGrpSpPr>
            <p:cNvPr id="70" name="Group 69">
              <a:extLst>
                <a:ext uri="{FF2B5EF4-FFF2-40B4-BE49-F238E27FC236}">
                  <a16:creationId xmlns:a16="http://schemas.microsoft.com/office/drawing/2014/main" id="{CF2DFAD4-3CA6-1580-864C-19B3A5CB9C88}"/>
                </a:ext>
              </a:extLst>
            </p:cNvPr>
            <p:cNvGrpSpPr/>
            <p:nvPr/>
          </p:nvGrpSpPr>
          <p:grpSpPr>
            <a:xfrm>
              <a:off x="7883850" y="2210063"/>
              <a:ext cx="599526" cy="2784359"/>
              <a:chOff x="7883850" y="2210063"/>
              <a:chExt cx="599526" cy="2784359"/>
            </a:xfrm>
          </p:grpSpPr>
          <p:sp>
            <p:nvSpPr>
              <p:cNvPr id="72" name="Rectangle 71">
                <a:extLst>
                  <a:ext uri="{FF2B5EF4-FFF2-40B4-BE49-F238E27FC236}">
                    <a16:creationId xmlns:a16="http://schemas.microsoft.com/office/drawing/2014/main" id="{DA8308F6-500F-93BE-27CC-08C2A4F88B16}"/>
                  </a:ext>
                </a:extLst>
              </p:cNvPr>
              <p:cNvSpPr/>
              <p:nvPr/>
            </p:nvSpPr>
            <p:spPr>
              <a:xfrm>
                <a:off x="7883850" y="2473546"/>
                <a:ext cx="576000" cy="2520876"/>
              </a:xfrm>
              <a:prstGeom prst="rect">
                <a:avLst/>
              </a:prstGeom>
              <a:solidFill>
                <a:srgbClr val="44546A">
                  <a:lumMod val="60000"/>
                  <a:lumOff val="40000"/>
                </a:srgbClr>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73" name="Rectangle 72">
                <a:extLst>
                  <a:ext uri="{FF2B5EF4-FFF2-40B4-BE49-F238E27FC236}">
                    <a16:creationId xmlns:a16="http://schemas.microsoft.com/office/drawing/2014/main" id="{78C31C3E-7E78-09F1-3835-466D7FCE545E}"/>
                  </a:ext>
                </a:extLst>
              </p:cNvPr>
              <p:cNvSpPr/>
              <p:nvPr/>
            </p:nvSpPr>
            <p:spPr>
              <a:xfrm>
                <a:off x="7945686" y="2538620"/>
                <a:ext cx="495650" cy="246221"/>
              </a:xfrm>
              <a:prstGeom prst="rect">
                <a:avLst/>
              </a:prstGeom>
            </p:spPr>
            <p:txBody>
              <a:bodyPr wrap="none">
                <a:spAutoFit/>
              </a:bodyPr>
              <a:lstStyle/>
              <a:p>
                <a:pPr algn="r">
                  <a:defRPr/>
                </a:pPr>
                <a:r>
                  <a:rPr lang="tr-TR" sz="1000" kern="0" dirty="0">
                    <a:solidFill>
                      <a:prstClr val="white"/>
                    </a:solidFill>
                    <a:latin typeface="Museo Sans 500" panose="02000000000000000000" pitchFamily="2" charset="77"/>
                  </a:rPr>
                  <a:t>19,75</a:t>
                </a:r>
              </a:p>
            </p:txBody>
          </p:sp>
          <p:sp>
            <p:nvSpPr>
              <p:cNvPr id="74" name="Rectangle 73">
                <a:extLst>
                  <a:ext uri="{FF2B5EF4-FFF2-40B4-BE49-F238E27FC236}">
                    <a16:creationId xmlns:a16="http://schemas.microsoft.com/office/drawing/2014/main" id="{A33C1883-0371-3C21-EC44-B328463A81EC}"/>
                  </a:ext>
                </a:extLst>
              </p:cNvPr>
              <p:cNvSpPr/>
              <p:nvPr/>
            </p:nvSpPr>
            <p:spPr>
              <a:xfrm>
                <a:off x="7886738" y="2210063"/>
                <a:ext cx="596638" cy="246221"/>
              </a:xfrm>
              <a:prstGeom prst="rect">
                <a:avLst/>
              </a:prstGeom>
            </p:spPr>
            <p:txBody>
              <a:bodyPr wrap="none">
                <a:spAutoFit/>
              </a:bodyPr>
              <a:lstStyle/>
              <a:p>
                <a:pPr algn="r">
                  <a:defRPr/>
                </a:pPr>
                <a:r>
                  <a:rPr lang="tr-TR" sz="1000" kern="0" dirty="0">
                    <a:solidFill>
                      <a:srgbClr val="0F3C5A"/>
                    </a:solidFill>
                    <a:latin typeface="Museo Sans 500" panose="02000000000000000000" pitchFamily="2" charset="77"/>
                  </a:rPr>
                  <a:t>%19,01</a:t>
                </a:r>
              </a:p>
            </p:txBody>
          </p:sp>
        </p:grpSp>
        <p:pic>
          <p:nvPicPr>
            <p:cNvPr id="71" name="Picture 70">
              <a:extLst>
                <a:ext uri="{FF2B5EF4-FFF2-40B4-BE49-F238E27FC236}">
                  <a16:creationId xmlns:a16="http://schemas.microsoft.com/office/drawing/2014/main" id="{6F3560D1-0439-C90B-8978-459175CD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917307">
              <a:off x="5783920" y="2466171"/>
              <a:ext cx="2346608" cy="1270994"/>
            </a:xfrm>
            <a:prstGeom prst="rect">
              <a:avLst/>
            </a:prstGeom>
          </p:spPr>
        </p:pic>
      </p:grpSp>
      <p:sp>
        <p:nvSpPr>
          <p:cNvPr id="80" name="TextBox 79">
            <a:extLst>
              <a:ext uri="{FF2B5EF4-FFF2-40B4-BE49-F238E27FC236}">
                <a16:creationId xmlns:a16="http://schemas.microsoft.com/office/drawing/2014/main" id="{17E12A6D-D8B7-004E-F7EB-F2402E4BF57C}"/>
              </a:ext>
            </a:extLst>
          </p:cNvPr>
          <p:cNvSpPr txBox="1"/>
          <p:nvPr/>
        </p:nvSpPr>
        <p:spPr>
          <a:xfrm>
            <a:off x="622359" y="6446271"/>
            <a:ext cx="3985276" cy="203133"/>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800" dirty="0" err="1">
                <a:solidFill>
                  <a:srgbClr val="000000"/>
                </a:solidFill>
                <a:latin typeface="Verdana Pro Light"/>
                <a:cs typeface="Helvetica"/>
              </a:rPr>
              <a:t>Elalfy</a:t>
            </a:r>
            <a:r>
              <a:rPr lang="en-US" sz="800" dirty="0">
                <a:solidFill>
                  <a:srgbClr val="000000"/>
                </a:solidFill>
                <a:latin typeface="Verdana Pro Light"/>
                <a:cs typeface="Helvetica"/>
              </a:rPr>
              <a:t> et al., European Journal of </a:t>
            </a:r>
            <a:r>
              <a:rPr lang="en-US" sz="800" dirty="0" err="1">
                <a:solidFill>
                  <a:srgbClr val="000000"/>
                </a:solidFill>
                <a:latin typeface="Verdana Pro Light"/>
                <a:cs typeface="Helvetica"/>
              </a:rPr>
              <a:t>Haematology</a:t>
            </a:r>
            <a:r>
              <a:rPr lang="en-US" sz="800" dirty="0">
                <a:solidFill>
                  <a:srgbClr val="000000"/>
                </a:solidFill>
                <a:latin typeface="Verdana Pro Light"/>
                <a:cs typeface="Helvetica"/>
              </a:rPr>
              <a:t> 2015: 95 (411-420)</a:t>
            </a:r>
          </a:p>
        </p:txBody>
      </p:sp>
    </p:spTree>
    <p:extLst>
      <p:ext uri="{BB962C8B-B14F-4D97-AF65-F5344CB8AC3E}">
        <p14:creationId xmlns:p14="http://schemas.microsoft.com/office/powerpoint/2010/main" val="239839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A9C55E9-45DA-98A2-E84B-7B55486BCDFA}"/>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DFP+DFX Kombinasyonu ile Tedavi Uyumu ve Hasta Memnuniyeti</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0B212BD0-F63C-D7C8-582A-3292C6ADB09D}"/>
              </a:ext>
            </a:extLst>
          </p:cNvPr>
          <p:cNvGrpSpPr/>
          <p:nvPr/>
        </p:nvGrpSpPr>
        <p:grpSpPr>
          <a:xfrm>
            <a:off x="727082" y="1718648"/>
            <a:ext cx="4973073" cy="4021384"/>
            <a:chOff x="727082" y="1718648"/>
            <a:chExt cx="4973073" cy="4021384"/>
          </a:xfrm>
        </p:grpSpPr>
        <p:sp>
          <p:nvSpPr>
            <p:cNvPr id="4" name="Rectangle 3">
              <a:extLst>
                <a:ext uri="{FF2B5EF4-FFF2-40B4-BE49-F238E27FC236}">
                  <a16:creationId xmlns:a16="http://schemas.microsoft.com/office/drawing/2014/main" id="{AB40EC15-9734-2DE9-3B69-305B351C4EBB}"/>
                </a:ext>
              </a:extLst>
            </p:cNvPr>
            <p:cNvSpPr/>
            <p:nvPr/>
          </p:nvSpPr>
          <p:spPr>
            <a:xfrm>
              <a:off x="727082" y="1718648"/>
              <a:ext cx="4973073" cy="4021384"/>
            </a:xfrm>
            <a:prstGeom prst="rect">
              <a:avLst/>
            </a:pr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grpSp>
          <p:nvGrpSpPr>
            <p:cNvPr id="5" name="Group 4">
              <a:extLst>
                <a:ext uri="{FF2B5EF4-FFF2-40B4-BE49-F238E27FC236}">
                  <a16:creationId xmlns:a16="http://schemas.microsoft.com/office/drawing/2014/main" id="{A7D87AEB-EC4A-0DF0-52BB-68161D6D250D}"/>
                </a:ext>
              </a:extLst>
            </p:cNvPr>
            <p:cNvGrpSpPr/>
            <p:nvPr/>
          </p:nvGrpSpPr>
          <p:grpSpPr>
            <a:xfrm>
              <a:off x="1010137" y="1837976"/>
              <a:ext cx="3988162" cy="3839803"/>
              <a:chOff x="966528" y="1790183"/>
              <a:chExt cx="3468164" cy="3369239"/>
            </a:xfrm>
          </p:grpSpPr>
          <p:sp>
            <p:nvSpPr>
              <p:cNvPr id="7" name="Rectangle 6">
                <a:extLst>
                  <a:ext uri="{FF2B5EF4-FFF2-40B4-BE49-F238E27FC236}">
                    <a16:creationId xmlns:a16="http://schemas.microsoft.com/office/drawing/2014/main" id="{A5898608-3907-30A8-63EA-5DC0640AE7E3}"/>
                  </a:ext>
                </a:extLst>
              </p:cNvPr>
              <p:cNvSpPr/>
              <p:nvPr/>
            </p:nvSpPr>
            <p:spPr>
              <a:xfrm>
                <a:off x="1274097" y="4777814"/>
                <a:ext cx="365506"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%70</a:t>
                </a:r>
                <a:endParaRPr lang="tr-TR" sz="1000" kern="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994E3B63-2C81-7756-5C37-11DDB4A5819C}"/>
                  </a:ext>
                </a:extLst>
              </p:cNvPr>
              <p:cNvSpPr/>
              <p:nvPr/>
            </p:nvSpPr>
            <p:spPr>
              <a:xfrm rot="16200000">
                <a:off x="239465" y="3520069"/>
                <a:ext cx="173112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Serum </a:t>
                </a:r>
                <a:r>
                  <a:rPr lang="tr-TR" sz="1200" kern="0" dirty="0" err="1">
                    <a:solidFill>
                      <a:srgbClr val="013D5B"/>
                    </a:solidFill>
                    <a:latin typeface="Museo Sans 100" panose="02000000000000000000" pitchFamily="2" charset="77"/>
                  </a:rPr>
                  <a:t>Ferritin</a:t>
                </a:r>
                <a:endParaRPr lang="tr-TR" sz="1200" kern="0" dirty="0">
                  <a:solidFill>
                    <a:srgbClr val="013D5B"/>
                  </a:solidFill>
                  <a:latin typeface="Museo Sans 100" panose="02000000000000000000" pitchFamily="2" charset="77"/>
                </a:endParaRPr>
              </a:p>
            </p:txBody>
          </p:sp>
          <p:cxnSp>
            <p:nvCxnSpPr>
              <p:cNvPr id="9" name="Straight Connector 8">
                <a:extLst>
                  <a:ext uri="{FF2B5EF4-FFF2-40B4-BE49-F238E27FC236}">
                    <a16:creationId xmlns:a16="http://schemas.microsoft.com/office/drawing/2014/main" id="{B2036360-C78A-129E-0939-6D967854C43F}"/>
                  </a:ext>
                </a:extLst>
              </p:cNvPr>
              <p:cNvCxnSpPr>
                <a:cxnSpLocks/>
              </p:cNvCxnSpPr>
              <p:nvPr/>
            </p:nvCxnSpPr>
            <p:spPr>
              <a:xfrm>
                <a:off x="1662692" y="4892010"/>
                <a:ext cx="2772000" cy="0"/>
              </a:xfrm>
              <a:prstGeom prst="line">
                <a:avLst/>
              </a:prstGeom>
              <a:noFill/>
              <a:ln w="12700" cap="flat" cmpd="sng" algn="ctr">
                <a:solidFill>
                  <a:srgbClr val="0F3C5A"/>
                </a:solidFill>
                <a:prstDash val="solid"/>
                <a:miter lim="800000"/>
              </a:ln>
              <a:effectLst/>
            </p:spPr>
          </p:cxnSp>
          <p:cxnSp>
            <p:nvCxnSpPr>
              <p:cNvPr id="10" name="Straight Connector 9">
                <a:extLst>
                  <a:ext uri="{FF2B5EF4-FFF2-40B4-BE49-F238E27FC236}">
                    <a16:creationId xmlns:a16="http://schemas.microsoft.com/office/drawing/2014/main" id="{007D5719-1248-F142-0B0B-0CAF5095F5E0}"/>
                  </a:ext>
                </a:extLst>
              </p:cNvPr>
              <p:cNvCxnSpPr>
                <a:cxnSpLocks/>
              </p:cNvCxnSpPr>
              <p:nvPr/>
            </p:nvCxnSpPr>
            <p:spPr>
              <a:xfrm rot="5400000">
                <a:off x="325715" y="3549687"/>
                <a:ext cx="2685600" cy="0"/>
              </a:xfrm>
              <a:prstGeom prst="line">
                <a:avLst/>
              </a:prstGeom>
              <a:noFill/>
              <a:ln w="12700" cap="flat" cmpd="sng" algn="ctr">
                <a:solidFill>
                  <a:srgbClr val="0F3C5A"/>
                </a:solidFill>
                <a:prstDash val="solid"/>
                <a:miter lim="800000"/>
              </a:ln>
              <a:effectLst/>
            </p:spPr>
          </p:cxnSp>
          <p:cxnSp>
            <p:nvCxnSpPr>
              <p:cNvPr id="11" name="Straight Connector 10">
                <a:extLst>
                  <a:ext uri="{FF2B5EF4-FFF2-40B4-BE49-F238E27FC236}">
                    <a16:creationId xmlns:a16="http://schemas.microsoft.com/office/drawing/2014/main" id="{C9710211-CB5D-C26A-1283-1C791E3246DC}"/>
                  </a:ext>
                </a:extLst>
              </p:cNvPr>
              <p:cNvCxnSpPr>
                <a:cxnSpLocks/>
              </p:cNvCxnSpPr>
              <p:nvPr/>
            </p:nvCxnSpPr>
            <p:spPr>
              <a:xfrm>
                <a:off x="1589510" y="4355531"/>
                <a:ext cx="74911" cy="0"/>
              </a:xfrm>
              <a:prstGeom prst="line">
                <a:avLst/>
              </a:prstGeom>
              <a:noFill/>
              <a:ln w="12700" cap="flat" cmpd="sng" algn="ctr">
                <a:solidFill>
                  <a:srgbClr val="0F3C5A"/>
                </a:solidFill>
                <a:prstDash val="solid"/>
                <a:miter lim="800000"/>
              </a:ln>
              <a:effectLst/>
            </p:spPr>
          </p:cxnSp>
          <p:cxnSp>
            <p:nvCxnSpPr>
              <p:cNvPr id="12" name="Straight Connector 11">
                <a:extLst>
                  <a:ext uri="{FF2B5EF4-FFF2-40B4-BE49-F238E27FC236}">
                    <a16:creationId xmlns:a16="http://schemas.microsoft.com/office/drawing/2014/main" id="{BFD8367A-D348-F83A-1E9E-372B5E43C5F2}"/>
                  </a:ext>
                </a:extLst>
              </p:cNvPr>
              <p:cNvCxnSpPr>
                <a:cxnSpLocks/>
              </p:cNvCxnSpPr>
              <p:nvPr/>
            </p:nvCxnSpPr>
            <p:spPr>
              <a:xfrm>
                <a:off x="1589510" y="3282572"/>
                <a:ext cx="74911" cy="0"/>
              </a:xfrm>
              <a:prstGeom prst="line">
                <a:avLst/>
              </a:prstGeom>
              <a:noFill/>
              <a:ln w="12700" cap="flat" cmpd="sng" algn="ctr">
                <a:solidFill>
                  <a:srgbClr val="0F3C5A"/>
                </a:solidFill>
                <a:prstDash val="solid"/>
                <a:miter lim="800000"/>
              </a:ln>
              <a:effectLst/>
            </p:spPr>
          </p:cxnSp>
          <p:cxnSp>
            <p:nvCxnSpPr>
              <p:cNvPr id="13" name="Straight Connector 12">
                <a:extLst>
                  <a:ext uri="{FF2B5EF4-FFF2-40B4-BE49-F238E27FC236}">
                    <a16:creationId xmlns:a16="http://schemas.microsoft.com/office/drawing/2014/main" id="{3172A7A6-4107-5261-144D-A1CBB7F79BAD}"/>
                  </a:ext>
                </a:extLst>
              </p:cNvPr>
              <p:cNvCxnSpPr>
                <a:cxnSpLocks/>
              </p:cNvCxnSpPr>
              <p:nvPr/>
            </p:nvCxnSpPr>
            <p:spPr>
              <a:xfrm>
                <a:off x="1589510" y="2209613"/>
                <a:ext cx="74911" cy="0"/>
              </a:xfrm>
              <a:prstGeom prst="line">
                <a:avLst/>
              </a:prstGeom>
              <a:noFill/>
              <a:ln w="12700" cap="flat" cmpd="sng" algn="ctr">
                <a:solidFill>
                  <a:srgbClr val="0F3C5A"/>
                </a:solidFill>
                <a:prstDash val="solid"/>
                <a:miter lim="800000"/>
              </a:ln>
              <a:effectLst/>
            </p:spPr>
          </p:cxnSp>
          <p:sp>
            <p:nvSpPr>
              <p:cNvPr id="14" name="Rectangle 13">
                <a:extLst>
                  <a:ext uri="{FF2B5EF4-FFF2-40B4-BE49-F238E27FC236}">
                    <a16:creationId xmlns:a16="http://schemas.microsoft.com/office/drawing/2014/main" id="{0DAA25C4-A31B-4226-C4F0-B9E5931774D0}"/>
                  </a:ext>
                </a:extLst>
              </p:cNvPr>
              <p:cNvSpPr/>
              <p:nvPr/>
            </p:nvSpPr>
            <p:spPr>
              <a:xfrm>
                <a:off x="3447655" y="3781005"/>
                <a:ext cx="576000" cy="1110523"/>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15" name="Rectangle 14">
                <a:extLst>
                  <a:ext uri="{FF2B5EF4-FFF2-40B4-BE49-F238E27FC236}">
                    <a16:creationId xmlns:a16="http://schemas.microsoft.com/office/drawing/2014/main" id="{BA21A208-9E82-7C87-1FC7-C30EEEA6A9D3}"/>
                  </a:ext>
                </a:extLst>
              </p:cNvPr>
              <p:cNvSpPr/>
              <p:nvPr/>
            </p:nvSpPr>
            <p:spPr>
              <a:xfrm>
                <a:off x="2167746" y="2205933"/>
                <a:ext cx="577429" cy="2685600"/>
              </a:xfrm>
              <a:prstGeom prst="rect">
                <a:avLst/>
              </a:prstGeom>
              <a:solidFill>
                <a:srgbClr val="AC1E2C"/>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16" name="Rectangle 15">
                <a:extLst>
                  <a:ext uri="{FF2B5EF4-FFF2-40B4-BE49-F238E27FC236}">
                    <a16:creationId xmlns:a16="http://schemas.microsoft.com/office/drawing/2014/main" id="{111C8AAC-4DE5-CCA1-670F-BF5F8AD99C7D}"/>
                  </a:ext>
                </a:extLst>
              </p:cNvPr>
              <p:cNvSpPr/>
              <p:nvPr/>
            </p:nvSpPr>
            <p:spPr>
              <a:xfrm>
                <a:off x="1276979" y="4241585"/>
                <a:ext cx="357142"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%75</a:t>
                </a:r>
                <a:endParaRPr lang="tr-TR" sz="1000" kern="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FD4301EF-6224-289B-D76E-BD12BD408838}"/>
                  </a:ext>
                </a:extLst>
              </p:cNvPr>
              <p:cNvSpPr/>
              <p:nvPr/>
            </p:nvSpPr>
            <p:spPr>
              <a:xfrm>
                <a:off x="1267222" y="3169125"/>
                <a:ext cx="366899"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%85</a:t>
                </a:r>
                <a:endParaRPr lang="tr-TR" sz="1000" kern="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B7DEFEB6-87C8-7203-5342-685BAAC41550}"/>
                  </a:ext>
                </a:extLst>
              </p:cNvPr>
              <p:cNvSpPr/>
              <p:nvPr/>
            </p:nvSpPr>
            <p:spPr>
              <a:xfrm>
                <a:off x="1268615" y="2096666"/>
                <a:ext cx="365506"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%95</a:t>
                </a:r>
                <a:endParaRPr lang="tr-TR" sz="1000" kern="0" dirty="0">
                  <a:solidFill>
                    <a:prstClr val="black"/>
                  </a:solidFill>
                  <a:latin typeface="Calibri" panose="020F0502020204030204"/>
                </a:endParaRPr>
              </a:p>
            </p:txBody>
          </p:sp>
          <p:cxnSp>
            <p:nvCxnSpPr>
              <p:cNvPr id="19" name="Straight Connector 18">
                <a:extLst>
                  <a:ext uri="{FF2B5EF4-FFF2-40B4-BE49-F238E27FC236}">
                    <a16:creationId xmlns:a16="http://schemas.microsoft.com/office/drawing/2014/main" id="{4F8EAC6F-BAC1-564B-84EE-5DC07D6B77C0}"/>
                  </a:ext>
                </a:extLst>
              </p:cNvPr>
              <p:cNvCxnSpPr>
                <a:cxnSpLocks/>
              </p:cNvCxnSpPr>
              <p:nvPr/>
            </p:nvCxnSpPr>
            <p:spPr>
              <a:xfrm>
                <a:off x="1589510" y="4892010"/>
                <a:ext cx="74911" cy="0"/>
              </a:xfrm>
              <a:prstGeom prst="line">
                <a:avLst/>
              </a:prstGeom>
              <a:noFill/>
              <a:ln w="12700" cap="flat" cmpd="sng" algn="ctr">
                <a:solidFill>
                  <a:srgbClr val="0F3C5A"/>
                </a:solidFill>
                <a:prstDash val="solid"/>
                <a:miter lim="800000"/>
              </a:ln>
              <a:effectLst/>
            </p:spPr>
          </p:cxnSp>
          <p:cxnSp>
            <p:nvCxnSpPr>
              <p:cNvPr id="20" name="Straight Connector 19">
                <a:extLst>
                  <a:ext uri="{FF2B5EF4-FFF2-40B4-BE49-F238E27FC236}">
                    <a16:creationId xmlns:a16="http://schemas.microsoft.com/office/drawing/2014/main" id="{A9C785CC-BE60-9648-AA2B-8EA510C9FDF9}"/>
                  </a:ext>
                </a:extLst>
              </p:cNvPr>
              <p:cNvCxnSpPr>
                <a:cxnSpLocks/>
              </p:cNvCxnSpPr>
              <p:nvPr/>
            </p:nvCxnSpPr>
            <p:spPr>
              <a:xfrm>
                <a:off x="1589510" y="3819052"/>
                <a:ext cx="74911" cy="0"/>
              </a:xfrm>
              <a:prstGeom prst="line">
                <a:avLst/>
              </a:prstGeom>
              <a:noFill/>
              <a:ln w="12700" cap="flat" cmpd="sng" algn="ctr">
                <a:solidFill>
                  <a:srgbClr val="0F3C5A"/>
                </a:solidFill>
                <a:prstDash val="solid"/>
                <a:miter lim="800000"/>
              </a:ln>
              <a:effectLst/>
            </p:spPr>
          </p:cxnSp>
          <p:sp>
            <p:nvSpPr>
              <p:cNvPr id="21" name="Rectangle 20">
                <a:extLst>
                  <a:ext uri="{FF2B5EF4-FFF2-40B4-BE49-F238E27FC236}">
                    <a16:creationId xmlns:a16="http://schemas.microsoft.com/office/drawing/2014/main" id="{8591DBC1-90ED-EF46-EFC8-66DF972B7C94}"/>
                  </a:ext>
                </a:extLst>
              </p:cNvPr>
              <p:cNvSpPr/>
              <p:nvPr/>
            </p:nvSpPr>
            <p:spPr>
              <a:xfrm>
                <a:off x="1258858" y="3705355"/>
                <a:ext cx="375263"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%80</a:t>
                </a:r>
                <a:endParaRPr lang="tr-TR" sz="1000" kern="0" dirty="0">
                  <a:solidFill>
                    <a:prstClr val="black"/>
                  </a:solidFill>
                  <a:latin typeface="Calibri" panose="020F0502020204030204"/>
                </a:endParaRPr>
              </a:p>
            </p:txBody>
          </p:sp>
          <p:cxnSp>
            <p:nvCxnSpPr>
              <p:cNvPr id="22" name="Straight Connector 21">
                <a:extLst>
                  <a:ext uri="{FF2B5EF4-FFF2-40B4-BE49-F238E27FC236}">
                    <a16:creationId xmlns:a16="http://schemas.microsoft.com/office/drawing/2014/main" id="{598A706B-F331-D3C2-284B-C2DB55EC94B2}"/>
                  </a:ext>
                </a:extLst>
              </p:cNvPr>
              <p:cNvCxnSpPr>
                <a:cxnSpLocks/>
              </p:cNvCxnSpPr>
              <p:nvPr/>
            </p:nvCxnSpPr>
            <p:spPr>
              <a:xfrm>
                <a:off x="1589510" y="2746092"/>
                <a:ext cx="74911" cy="0"/>
              </a:xfrm>
              <a:prstGeom prst="line">
                <a:avLst/>
              </a:prstGeom>
              <a:noFill/>
              <a:ln w="12700" cap="flat" cmpd="sng" algn="ctr">
                <a:solidFill>
                  <a:srgbClr val="0F3C5A"/>
                </a:solidFill>
                <a:prstDash val="solid"/>
                <a:miter lim="800000"/>
              </a:ln>
              <a:effectLst/>
            </p:spPr>
          </p:cxnSp>
          <p:sp>
            <p:nvSpPr>
              <p:cNvPr id="23" name="Rectangle 22">
                <a:extLst>
                  <a:ext uri="{FF2B5EF4-FFF2-40B4-BE49-F238E27FC236}">
                    <a16:creationId xmlns:a16="http://schemas.microsoft.com/office/drawing/2014/main" id="{1C95A494-230C-1606-1E8A-CDA88F5321F8}"/>
                  </a:ext>
                </a:extLst>
              </p:cNvPr>
              <p:cNvSpPr/>
              <p:nvPr/>
            </p:nvSpPr>
            <p:spPr>
              <a:xfrm>
                <a:off x="1260251" y="2632896"/>
                <a:ext cx="373870" cy="216047"/>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%90</a:t>
                </a:r>
                <a:endParaRPr lang="tr-TR" sz="1000" kern="0" dirty="0">
                  <a:solidFill>
                    <a:prstClr val="black"/>
                  </a:solidFill>
                  <a:latin typeface="Calibri" panose="020F0502020204030204"/>
                </a:endParaRPr>
              </a:p>
            </p:txBody>
          </p:sp>
          <p:sp>
            <p:nvSpPr>
              <p:cNvPr id="24" name="Rectangle 23">
                <a:extLst>
                  <a:ext uri="{FF2B5EF4-FFF2-40B4-BE49-F238E27FC236}">
                    <a16:creationId xmlns:a16="http://schemas.microsoft.com/office/drawing/2014/main" id="{70EA2FA1-8E03-CBC8-DABC-1EB39C9985F6}"/>
                  </a:ext>
                </a:extLst>
              </p:cNvPr>
              <p:cNvSpPr/>
              <p:nvPr/>
            </p:nvSpPr>
            <p:spPr>
              <a:xfrm>
                <a:off x="2311345" y="2240586"/>
                <a:ext cx="290230" cy="216047"/>
              </a:xfrm>
              <a:prstGeom prst="rect">
                <a:avLst/>
              </a:prstGeom>
            </p:spPr>
            <p:txBody>
              <a:bodyPr wrap="none">
                <a:spAutoFit/>
              </a:bodyPr>
              <a:lstStyle/>
              <a:p>
                <a:pPr algn="r">
                  <a:defRPr/>
                </a:pPr>
                <a:r>
                  <a:rPr lang="tr-TR" sz="1000" kern="0" dirty="0">
                    <a:solidFill>
                      <a:prstClr val="white"/>
                    </a:solidFill>
                    <a:latin typeface="Museo Sans 500" panose="02000000000000000000" pitchFamily="2" charset="77"/>
                  </a:rPr>
                  <a:t>95</a:t>
                </a:r>
              </a:p>
            </p:txBody>
          </p:sp>
          <p:sp>
            <p:nvSpPr>
              <p:cNvPr id="25" name="Rectangle 24">
                <a:extLst>
                  <a:ext uri="{FF2B5EF4-FFF2-40B4-BE49-F238E27FC236}">
                    <a16:creationId xmlns:a16="http://schemas.microsoft.com/office/drawing/2014/main" id="{E0960A8B-8EC7-0560-A190-9075DBEABA23}"/>
                  </a:ext>
                </a:extLst>
              </p:cNvPr>
              <p:cNvSpPr/>
              <p:nvPr/>
            </p:nvSpPr>
            <p:spPr>
              <a:xfrm>
                <a:off x="3598290" y="3819052"/>
                <a:ext cx="298594" cy="216047"/>
              </a:xfrm>
              <a:prstGeom prst="rect">
                <a:avLst/>
              </a:prstGeom>
            </p:spPr>
            <p:txBody>
              <a:bodyPr wrap="none">
                <a:spAutoFit/>
              </a:bodyPr>
              <a:lstStyle/>
              <a:p>
                <a:pPr algn="r">
                  <a:defRPr/>
                </a:pPr>
                <a:r>
                  <a:rPr lang="tr-TR" sz="1000" kern="0" dirty="0">
                    <a:solidFill>
                      <a:prstClr val="white"/>
                    </a:solidFill>
                    <a:latin typeface="Museo Sans 500" panose="02000000000000000000" pitchFamily="2" charset="77"/>
                  </a:rPr>
                  <a:t>80</a:t>
                </a:r>
              </a:p>
            </p:txBody>
          </p:sp>
          <p:sp>
            <p:nvSpPr>
              <p:cNvPr id="26" name="Rectangle 25">
                <a:extLst>
                  <a:ext uri="{FF2B5EF4-FFF2-40B4-BE49-F238E27FC236}">
                    <a16:creationId xmlns:a16="http://schemas.microsoft.com/office/drawing/2014/main" id="{9A292ADA-1F72-054E-C3B5-353E561822A5}"/>
                  </a:ext>
                </a:extLst>
              </p:cNvPr>
              <p:cNvSpPr/>
              <p:nvPr/>
            </p:nvSpPr>
            <p:spPr>
              <a:xfrm>
                <a:off x="1800500" y="4916369"/>
                <a:ext cx="1271129" cy="243053"/>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DFP+DFX</a:t>
                </a:r>
              </a:p>
            </p:txBody>
          </p:sp>
          <p:sp>
            <p:nvSpPr>
              <p:cNvPr id="27" name="Rectangle 26">
                <a:extLst>
                  <a:ext uri="{FF2B5EF4-FFF2-40B4-BE49-F238E27FC236}">
                    <a16:creationId xmlns:a16="http://schemas.microsoft.com/office/drawing/2014/main" id="{CA3988FC-AED2-B74B-B60C-0BCBB1DD118E}"/>
                  </a:ext>
                </a:extLst>
              </p:cNvPr>
              <p:cNvSpPr/>
              <p:nvPr/>
            </p:nvSpPr>
            <p:spPr>
              <a:xfrm>
                <a:off x="2459606" y="1790183"/>
                <a:ext cx="1271129" cy="243053"/>
              </a:xfrm>
              <a:prstGeom prst="rect">
                <a:avLst/>
              </a:prstGeom>
            </p:spPr>
            <p:txBody>
              <a:bodyPr wrap="square">
                <a:spAutoFit/>
              </a:bodyPr>
              <a:lstStyle/>
              <a:p>
                <a:pPr algn="ctr">
                  <a:defRPr/>
                </a:pPr>
                <a:r>
                  <a:rPr lang="tr-TR" sz="1200" b="1" kern="0" dirty="0">
                    <a:solidFill>
                      <a:srgbClr val="013D5B"/>
                    </a:solidFill>
                    <a:latin typeface="Museo Sans 700" panose="02000000000000000000" pitchFamily="2" charset="77"/>
                  </a:rPr>
                  <a:t>Tedavi Uyumu</a:t>
                </a:r>
              </a:p>
            </p:txBody>
          </p:sp>
          <p:sp>
            <p:nvSpPr>
              <p:cNvPr id="28" name="Rectangle 27">
                <a:extLst>
                  <a:ext uri="{FF2B5EF4-FFF2-40B4-BE49-F238E27FC236}">
                    <a16:creationId xmlns:a16="http://schemas.microsoft.com/office/drawing/2014/main" id="{64322A2A-E53E-BAA8-00C0-E3340C72DCCE}"/>
                  </a:ext>
                </a:extLst>
              </p:cNvPr>
              <p:cNvSpPr/>
              <p:nvPr/>
            </p:nvSpPr>
            <p:spPr>
              <a:xfrm>
                <a:off x="3112023" y="4916369"/>
                <a:ext cx="1271129" cy="243053"/>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DFP+DF0</a:t>
                </a:r>
              </a:p>
            </p:txBody>
          </p:sp>
        </p:grpSp>
        <p:sp>
          <p:nvSpPr>
            <p:cNvPr id="6" name="Rectangle 5">
              <a:extLst>
                <a:ext uri="{FF2B5EF4-FFF2-40B4-BE49-F238E27FC236}">
                  <a16:creationId xmlns:a16="http://schemas.microsoft.com/office/drawing/2014/main" id="{4F92B0BF-3BFB-FFB0-A30F-98438DD33C77}"/>
                </a:ext>
              </a:extLst>
            </p:cNvPr>
            <p:cNvSpPr/>
            <p:nvPr/>
          </p:nvSpPr>
          <p:spPr>
            <a:xfrm>
              <a:off x="3747790" y="3118213"/>
              <a:ext cx="1199367" cy="461665"/>
            </a:xfrm>
            <a:prstGeom prst="rect">
              <a:avLst/>
            </a:prstGeom>
          </p:spPr>
          <p:txBody>
            <a:bodyPr wrap="none">
              <a:spAutoFit/>
            </a:bodyPr>
            <a:lstStyle/>
            <a:p>
              <a:pPr>
                <a:defRPr/>
              </a:pPr>
              <a:r>
                <a:rPr lang="tr-TR" sz="2400" kern="0" dirty="0">
                  <a:solidFill>
                    <a:srgbClr val="C00000"/>
                  </a:solidFill>
                  <a:latin typeface="Museo Sans 100" panose="02000000000000000000" pitchFamily="2" charset="77"/>
                </a:rPr>
                <a:t>p&lt;0.001</a:t>
              </a:r>
              <a:endParaRPr lang="tr-TR" sz="2400" kern="0" dirty="0">
                <a:solidFill>
                  <a:srgbClr val="C00000"/>
                </a:solidFill>
                <a:latin typeface="Calibri" panose="020F0502020204030204"/>
              </a:endParaRPr>
            </a:p>
          </p:txBody>
        </p:sp>
      </p:grpSp>
      <p:grpSp>
        <p:nvGrpSpPr>
          <p:cNvPr id="29" name="Group 28">
            <a:extLst>
              <a:ext uri="{FF2B5EF4-FFF2-40B4-BE49-F238E27FC236}">
                <a16:creationId xmlns:a16="http://schemas.microsoft.com/office/drawing/2014/main" id="{593B8767-854F-2CBA-9846-E3A0D5B44788}"/>
              </a:ext>
            </a:extLst>
          </p:cNvPr>
          <p:cNvGrpSpPr/>
          <p:nvPr/>
        </p:nvGrpSpPr>
        <p:grpSpPr>
          <a:xfrm>
            <a:off x="5997837" y="2540808"/>
            <a:ext cx="6194163" cy="1983620"/>
            <a:chOff x="5997837" y="2540808"/>
            <a:chExt cx="6194163" cy="1983620"/>
          </a:xfrm>
        </p:grpSpPr>
        <p:sp>
          <p:nvSpPr>
            <p:cNvPr id="30" name="Content Placeholder 2">
              <a:extLst>
                <a:ext uri="{FF2B5EF4-FFF2-40B4-BE49-F238E27FC236}">
                  <a16:creationId xmlns:a16="http://schemas.microsoft.com/office/drawing/2014/main" id="{253D3B36-2AD9-27B0-63E5-9A425D5C9FE7}"/>
                </a:ext>
              </a:extLst>
            </p:cNvPr>
            <p:cNvSpPr txBox="1">
              <a:spLocks/>
            </p:cNvSpPr>
            <p:nvPr/>
          </p:nvSpPr>
          <p:spPr>
            <a:xfrm>
              <a:off x="6354642" y="2540808"/>
              <a:ext cx="5837358" cy="1983620"/>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60"/>
                </a:lnSpc>
                <a:spcBef>
                  <a:spcPct val="0"/>
                </a:spcBef>
                <a:buFont typeface="Arial" panose="020B0604020202020204" pitchFamily="34" charset="0"/>
                <a:buNone/>
              </a:pPr>
              <a:r>
                <a:rPr lang="tr-TR" sz="1800" dirty="0">
                  <a:solidFill>
                    <a:srgbClr val="000000"/>
                  </a:solidFill>
                  <a:latin typeface="Verdana Pro Light"/>
                </a:rPr>
                <a:t>Oral </a:t>
              </a:r>
              <a:r>
                <a:rPr lang="tr-TR" sz="1800" dirty="0" err="1">
                  <a:solidFill>
                    <a:srgbClr val="000000"/>
                  </a:solidFill>
                  <a:latin typeface="Verdana Pro Light"/>
                </a:rPr>
                <a:t>şelatörlerin</a:t>
              </a:r>
              <a:r>
                <a:rPr lang="tr-TR" sz="1800" dirty="0">
                  <a:solidFill>
                    <a:srgbClr val="000000"/>
                  </a:solidFill>
                  <a:latin typeface="Verdana Pro Light"/>
                </a:rPr>
                <a:t> kombinasyonu ile tedaviye uyum</a:t>
              </a:r>
            </a:p>
            <a:p>
              <a:pPr>
                <a:lnSpc>
                  <a:spcPts val="2460"/>
                </a:lnSpc>
                <a:spcBef>
                  <a:spcPct val="0"/>
                </a:spcBef>
                <a:buFont typeface="Arial" panose="020B0604020202020204" pitchFamily="34" charset="0"/>
                <a:buNone/>
              </a:pPr>
              <a:r>
                <a:rPr lang="tr-TR" sz="1800" dirty="0">
                  <a:solidFill>
                    <a:srgbClr val="000000"/>
                  </a:solidFill>
                  <a:latin typeface="Verdana Pro Light"/>
                </a:rPr>
                <a:t>anlamlı olarak daha fazladır.</a:t>
              </a:r>
            </a:p>
            <a:p>
              <a:pPr>
                <a:lnSpc>
                  <a:spcPts val="2460"/>
                </a:lnSpc>
                <a:spcBef>
                  <a:spcPct val="0"/>
                </a:spcBef>
                <a:buFont typeface="Arial" panose="020B0604020202020204" pitchFamily="34" charset="0"/>
                <a:buNone/>
              </a:pPr>
              <a:endParaRPr lang="tr-TR" sz="1800" dirty="0">
                <a:solidFill>
                  <a:srgbClr val="000000"/>
                </a:solidFill>
                <a:latin typeface="Verdana Pro Light"/>
              </a:endParaRPr>
            </a:p>
            <a:p>
              <a:pPr>
                <a:lnSpc>
                  <a:spcPts val="2460"/>
                </a:lnSpc>
                <a:spcBef>
                  <a:spcPct val="0"/>
                </a:spcBef>
                <a:buFont typeface="Arial" panose="020B0604020202020204" pitchFamily="34" charset="0"/>
                <a:buNone/>
              </a:pPr>
              <a:r>
                <a:rPr lang="tr-TR" sz="1800" dirty="0">
                  <a:solidFill>
                    <a:srgbClr val="000000"/>
                  </a:solidFill>
                  <a:latin typeface="Verdana Pro Light"/>
                </a:rPr>
                <a:t>SICT soruları ile değerlendirilen hasta memnuniyeti, </a:t>
              </a:r>
            </a:p>
            <a:p>
              <a:pPr>
                <a:lnSpc>
                  <a:spcPts val="2460"/>
                </a:lnSpc>
                <a:spcBef>
                  <a:spcPct val="0"/>
                </a:spcBef>
                <a:buFont typeface="Arial" panose="020B0604020202020204" pitchFamily="34" charset="0"/>
                <a:buNone/>
              </a:pPr>
              <a:r>
                <a:rPr lang="tr-TR" sz="1800" dirty="0">
                  <a:solidFill>
                    <a:srgbClr val="000000"/>
                  </a:solidFill>
                  <a:latin typeface="Verdana Pro Light"/>
                </a:rPr>
                <a:t>DFP + DFX Kombinasyonunda anlamlı olarak daha</a:t>
              </a:r>
            </a:p>
            <a:p>
              <a:pPr>
                <a:lnSpc>
                  <a:spcPts val="2460"/>
                </a:lnSpc>
                <a:spcBef>
                  <a:spcPct val="0"/>
                </a:spcBef>
                <a:buFont typeface="Arial" panose="020B0604020202020204" pitchFamily="34" charset="0"/>
                <a:buNone/>
              </a:pPr>
              <a:r>
                <a:rPr lang="tr-TR" sz="1800" dirty="0">
                  <a:solidFill>
                    <a:srgbClr val="000000"/>
                  </a:solidFill>
                  <a:latin typeface="Verdana Pro Light"/>
                </a:rPr>
                <a:t>yüksektir. (P &lt; 0.01)</a:t>
              </a:r>
            </a:p>
          </p:txBody>
        </p:sp>
        <p:pic>
          <p:nvPicPr>
            <p:cNvPr id="31" name="Picture 30">
              <a:extLst>
                <a:ext uri="{FF2B5EF4-FFF2-40B4-BE49-F238E27FC236}">
                  <a16:creationId xmlns:a16="http://schemas.microsoft.com/office/drawing/2014/main" id="{8929910D-EB16-806F-0780-C279D4488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8347" y="2607401"/>
              <a:ext cx="303157" cy="288000"/>
            </a:xfrm>
            <a:prstGeom prst="rect">
              <a:avLst/>
            </a:prstGeom>
          </p:spPr>
        </p:pic>
        <p:pic>
          <p:nvPicPr>
            <p:cNvPr id="32" name="Picture 31">
              <a:extLst>
                <a:ext uri="{FF2B5EF4-FFF2-40B4-BE49-F238E27FC236}">
                  <a16:creationId xmlns:a16="http://schemas.microsoft.com/office/drawing/2014/main" id="{C9532C21-D837-6019-EAE8-14C54AF046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7837" y="3533858"/>
              <a:ext cx="303157" cy="288000"/>
            </a:xfrm>
            <a:prstGeom prst="rect">
              <a:avLst/>
            </a:prstGeom>
          </p:spPr>
        </p:pic>
      </p:grpSp>
      <p:sp>
        <p:nvSpPr>
          <p:cNvPr id="33" name="TextBox 32">
            <a:extLst>
              <a:ext uri="{FF2B5EF4-FFF2-40B4-BE49-F238E27FC236}">
                <a16:creationId xmlns:a16="http://schemas.microsoft.com/office/drawing/2014/main" id="{C3E07BA1-F54F-FB5F-7710-894360641714}"/>
              </a:ext>
            </a:extLst>
          </p:cNvPr>
          <p:cNvSpPr txBox="1"/>
          <p:nvPr/>
        </p:nvSpPr>
        <p:spPr>
          <a:xfrm>
            <a:off x="622359" y="6446271"/>
            <a:ext cx="3985276" cy="203133"/>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800" dirty="0" err="1">
                <a:solidFill>
                  <a:srgbClr val="000000"/>
                </a:solidFill>
                <a:latin typeface="Verdana Pro Light"/>
                <a:cs typeface="Helvetica"/>
              </a:rPr>
              <a:t>Elalfy</a:t>
            </a:r>
            <a:r>
              <a:rPr lang="en-US" sz="800" dirty="0">
                <a:solidFill>
                  <a:srgbClr val="000000"/>
                </a:solidFill>
                <a:latin typeface="Verdana Pro Light"/>
                <a:cs typeface="Helvetica"/>
              </a:rPr>
              <a:t> et al., European Journal of </a:t>
            </a:r>
            <a:r>
              <a:rPr lang="en-US" sz="800" dirty="0" err="1">
                <a:solidFill>
                  <a:srgbClr val="000000"/>
                </a:solidFill>
                <a:latin typeface="Verdana Pro Light"/>
                <a:cs typeface="Helvetica"/>
              </a:rPr>
              <a:t>Haematology</a:t>
            </a:r>
            <a:r>
              <a:rPr lang="en-US" sz="800" dirty="0">
                <a:solidFill>
                  <a:srgbClr val="000000"/>
                </a:solidFill>
                <a:latin typeface="Verdana Pro Light"/>
                <a:cs typeface="Helvetica"/>
              </a:rPr>
              <a:t> 2015: 95 (411-420)</a:t>
            </a:r>
          </a:p>
        </p:txBody>
      </p:sp>
    </p:spTree>
    <p:extLst>
      <p:ext uri="{BB962C8B-B14F-4D97-AF65-F5344CB8AC3E}">
        <p14:creationId xmlns:p14="http://schemas.microsoft.com/office/powerpoint/2010/main" val="409008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EB47D1E-2C26-20C4-4AEA-0FF48F5AD662}"/>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DFP+DFX Kombinasyonu Güvenlidir</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aphicFrame>
        <p:nvGraphicFramePr>
          <p:cNvPr id="3" name="Table 2">
            <a:extLst>
              <a:ext uri="{FF2B5EF4-FFF2-40B4-BE49-F238E27FC236}">
                <a16:creationId xmlns:a16="http://schemas.microsoft.com/office/drawing/2014/main" id="{4CE4A711-29E8-5DEB-0887-86335494644D}"/>
              </a:ext>
            </a:extLst>
          </p:cNvPr>
          <p:cNvGraphicFramePr>
            <a:graphicFrameLocks noGrp="1"/>
          </p:cNvGraphicFramePr>
          <p:nvPr>
            <p:extLst>
              <p:ext uri="{D42A27DB-BD31-4B8C-83A1-F6EECF244321}">
                <p14:modId xmlns:p14="http://schemas.microsoft.com/office/powerpoint/2010/main" val="2504633145"/>
              </p:ext>
            </p:extLst>
          </p:nvPr>
        </p:nvGraphicFramePr>
        <p:xfrm>
          <a:off x="1762186" y="1666813"/>
          <a:ext cx="8667627" cy="2950806"/>
        </p:xfrm>
        <a:graphic>
          <a:graphicData uri="http://schemas.openxmlformats.org/drawingml/2006/table">
            <a:tbl>
              <a:tblPr firstRow="1" bandRow="1"/>
              <a:tblGrid>
                <a:gridCol w="4337538">
                  <a:extLst>
                    <a:ext uri="{9D8B030D-6E8A-4147-A177-3AD203B41FA5}">
                      <a16:colId xmlns:a16="http://schemas.microsoft.com/office/drawing/2014/main" val="1871525656"/>
                    </a:ext>
                  </a:extLst>
                </a:gridCol>
                <a:gridCol w="2298089">
                  <a:extLst>
                    <a:ext uri="{9D8B030D-6E8A-4147-A177-3AD203B41FA5}">
                      <a16:colId xmlns:a16="http://schemas.microsoft.com/office/drawing/2014/main" val="2965928050"/>
                    </a:ext>
                  </a:extLst>
                </a:gridCol>
                <a:gridCol w="2032000">
                  <a:extLst>
                    <a:ext uri="{9D8B030D-6E8A-4147-A177-3AD203B41FA5}">
                      <a16:colId xmlns:a16="http://schemas.microsoft.com/office/drawing/2014/main" val="1357303137"/>
                    </a:ext>
                  </a:extLst>
                </a:gridCol>
              </a:tblGrid>
              <a:tr h="360006">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endParaRPr lang="en-TR" sz="1600" dirty="0">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algn="ctr"/>
                      <a:r>
                        <a:rPr kumimoji="0" lang="tr-TR" sz="1600" b="0" i="0" u="none" strike="noStrike" kern="1200" cap="none" spc="0" normalizeH="0" baseline="0" noProof="0" dirty="0">
                          <a:ln>
                            <a:noFill/>
                          </a:ln>
                          <a:solidFill>
                            <a:srgbClr val="013D5B"/>
                          </a:solidFill>
                          <a:effectLst/>
                          <a:uLnTx/>
                          <a:uFillTx/>
                          <a:latin typeface="+mj-lt"/>
                          <a:ea typeface="+mn-ea"/>
                          <a:cs typeface="+mn-cs"/>
                        </a:rPr>
                        <a:t>DFP+DFO (n=48)</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rgbClr val="0F3C5A"/>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algn="ctr"/>
                      <a:r>
                        <a:rPr kumimoji="0" lang="tr-TR" sz="1600" b="0" i="0" u="none" strike="noStrike" kern="1200" cap="none" spc="0" normalizeH="0" baseline="0" noProof="0" dirty="0">
                          <a:ln>
                            <a:noFill/>
                          </a:ln>
                          <a:solidFill>
                            <a:srgbClr val="013D5B"/>
                          </a:solidFill>
                          <a:effectLst/>
                          <a:uLnTx/>
                          <a:uFillTx/>
                          <a:latin typeface="+mj-lt"/>
                          <a:ea typeface="+mn-ea"/>
                          <a:cs typeface="+mn-cs"/>
                        </a:rPr>
                        <a:t>DFP+DFX (n=48)</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rgbClr val="0F3C5A"/>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540079"/>
                  </a:ext>
                </a:extLst>
              </a:tr>
              <a:tr h="320535">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err="1">
                          <a:ln>
                            <a:noFill/>
                          </a:ln>
                          <a:solidFill>
                            <a:schemeClr val="bg1"/>
                          </a:solidFill>
                          <a:effectLst/>
                          <a:uLnTx/>
                          <a:uFillTx/>
                          <a:latin typeface="+mj-lt"/>
                          <a:ea typeface="+mn-ea"/>
                          <a:cs typeface="+mn-cs"/>
                        </a:rPr>
                        <a:t>Agranülositoz</a:t>
                      </a:r>
                      <a:endParaRPr kumimoji="0" lang="tr-TR" sz="1600" b="0" i="0" u="none" strike="noStrike" kern="1200" cap="none" spc="0" normalizeH="0" baseline="0" noProof="0" dirty="0">
                        <a:ln>
                          <a:noFill/>
                        </a:ln>
                        <a:solidFill>
                          <a:schemeClr val="bg1"/>
                        </a:solidFill>
                        <a:effectLst/>
                        <a:uLnTx/>
                        <a:uFillTx/>
                        <a:latin typeface="+mj-lt"/>
                        <a:ea typeface="+mn-ea"/>
                        <a:cs typeface="+mn-cs"/>
                      </a:endParaRP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rgbClr val="0F3C5A"/>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1270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6276011"/>
                  </a:ext>
                </a:extLst>
              </a:tr>
              <a:tr h="320535">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err="1">
                          <a:ln>
                            <a:noFill/>
                          </a:ln>
                          <a:solidFill>
                            <a:schemeClr val="bg1"/>
                          </a:solidFill>
                          <a:effectLst/>
                          <a:uLnTx/>
                          <a:uFillTx/>
                          <a:latin typeface="+mj-lt"/>
                          <a:ea typeface="+mn-ea"/>
                          <a:cs typeface="+mn-cs"/>
                        </a:rPr>
                        <a:t>Nötropeni</a:t>
                      </a:r>
                      <a:endParaRPr kumimoji="0" lang="tr-TR" sz="1600" b="0" i="0" u="none" strike="noStrike" kern="1200" cap="none" spc="0" normalizeH="0" baseline="0" noProof="0" dirty="0">
                        <a:ln>
                          <a:noFill/>
                        </a:ln>
                        <a:solidFill>
                          <a:schemeClr val="bg1"/>
                        </a:solidFill>
                        <a:effectLst/>
                        <a:uLnTx/>
                        <a:uFillTx/>
                        <a:latin typeface="+mj-lt"/>
                        <a:ea typeface="+mn-ea"/>
                        <a:cs typeface="+mn-cs"/>
                      </a:endParaRP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3 (%6,2)</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5 (%10.4)</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96639"/>
                  </a:ext>
                </a:extLst>
              </a:tr>
              <a:tr h="320535">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err="1">
                          <a:ln>
                            <a:noFill/>
                          </a:ln>
                          <a:solidFill>
                            <a:schemeClr val="bg1"/>
                          </a:solidFill>
                          <a:effectLst/>
                          <a:uLnTx/>
                          <a:uFillTx/>
                          <a:latin typeface="+mj-lt"/>
                          <a:ea typeface="+mn-ea"/>
                          <a:cs typeface="+mn-cs"/>
                        </a:rPr>
                        <a:t>Artralji</a:t>
                      </a:r>
                      <a:endParaRPr kumimoji="0" lang="tr-TR" sz="1600" b="0" i="0" u="none" strike="noStrike" kern="1200" cap="none" spc="0" normalizeH="0" baseline="0" noProof="0" dirty="0">
                        <a:ln>
                          <a:noFill/>
                        </a:ln>
                        <a:solidFill>
                          <a:schemeClr val="bg1"/>
                        </a:solidFill>
                        <a:effectLst/>
                        <a:uLnTx/>
                        <a:uFillTx/>
                        <a:latin typeface="+mj-lt"/>
                        <a:ea typeface="+mn-ea"/>
                        <a:cs typeface="+mn-cs"/>
                      </a:endParaRP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ctr"/>
                      <a:r>
                        <a:rPr lang="tr-TR" sz="1600" dirty="0">
                          <a:solidFill>
                            <a:srgbClr val="013D5B"/>
                          </a:solidFill>
                          <a:latin typeface="+mj-lt"/>
                        </a:rPr>
                        <a:t>9 (%18,7)</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8 (%16,6)</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761999"/>
                  </a:ext>
                </a:extLst>
              </a:tr>
              <a:tr h="320535">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a:ln>
                            <a:noFill/>
                          </a:ln>
                          <a:solidFill>
                            <a:schemeClr val="bg1"/>
                          </a:solidFill>
                          <a:effectLst/>
                          <a:uLnTx/>
                          <a:uFillTx/>
                          <a:latin typeface="+mj-lt"/>
                          <a:ea typeface="+mn-ea"/>
                          <a:cs typeface="+mn-cs"/>
                        </a:rPr>
                        <a:t>GIS problemleri</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10 (%20,8)</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6 (%12,5)</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874744"/>
                  </a:ext>
                </a:extLst>
              </a:tr>
              <a:tr h="320535">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a:ln>
                            <a:noFill/>
                          </a:ln>
                          <a:solidFill>
                            <a:schemeClr val="bg1"/>
                          </a:solidFill>
                          <a:effectLst/>
                          <a:uLnTx/>
                          <a:uFillTx/>
                          <a:latin typeface="+mj-lt"/>
                          <a:ea typeface="+mn-ea"/>
                          <a:cs typeface="+mn-cs"/>
                        </a:rPr>
                        <a:t>ALT (&gt;3 kat artış)</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3 (%6,25)</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4 (%8,33)</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768480"/>
                  </a:ext>
                </a:extLst>
              </a:tr>
              <a:tr h="560936">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a:ln>
                            <a:noFill/>
                          </a:ln>
                          <a:solidFill>
                            <a:schemeClr val="bg1"/>
                          </a:solidFill>
                          <a:effectLst/>
                          <a:uLnTx/>
                          <a:uFillTx/>
                          <a:latin typeface="+mj-lt"/>
                          <a:ea typeface="+mn-ea"/>
                          <a:cs typeface="+mn-cs"/>
                        </a:rPr>
                        <a:t>2 kez üst üste Serum </a:t>
                      </a:r>
                      <a:r>
                        <a:rPr kumimoji="0" lang="tr-TR" sz="1600" b="0" i="0" u="none" strike="noStrike" kern="1200" cap="none" spc="0" normalizeH="0" baseline="0" noProof="0" dirty="0" err="1">
                          <a:ln>
                            <a:noFill/>
                          </a:ln>
                          <a:solidFill>
                            <a:schemeClr val="bg1"/>
                          </a:solidFill>
                          <a:effectLst/>
                          <a:uLnTx/>
                          <a:uFillTx/>
                          <a:latin typeface="+mj-lt"/>
                          <a:ea typeface="+mn-ea"/>
                          <a:cs typeface="+mn-cs"/>
                        </a:rPr>
                        <a:t>Kreatinin</a:t>
                      </a:r>
                      <a:endParaRPr kumimoji="0" lang="tr-TR" sz="1600" b="0" i="0" u="none" strike="noStrike" kern="1200" cap="none" spc="0" normalizeH="0" baseline="0" noProof="0" dirty="0">
                        <a:ln>
                          <a:noFill/>
                        </a:ln>
                        <a:solidFill>
                          <a:schemeClr val="bg1"/>
                        </a:solidFill>
                        <a:effectLst/>
                        <a:uLnTx/>
                        <a:uFillTx/>
                        <a:latin typeface="+mj-lt"/>
                        <a:ea typeface="+mn-ea"/>
                        <a:cs typeface="+mn-cs"/>
                      </a:endParaRPr>
                    </a:p>
                    <a:p>
                      <a:r>
                        <a:rPr kumimoji="0" lang="tr-TR" sz="1600" b="0" i="0" u="none" strike="noStrike" kern="1200" cap="none" spc="0" normalizeH="0" baseline="0" noProof="0" dirty="0">
                          <a:ln>
                            <a:noFill/>
                          </a:ln>
                          <a:solidFill>
                            <a:schemeClr val="bg1"/>
                          </a:solidFill>
                          <a:effectLst/>
                          <a:uLnTx/>
                          <a:uFillTx/>
                          <a:latin typeface="+mj-lt"/>
                          <a:ea typeface="+mn-ea"/>
                          <a:cs typeface="+mn-cs"/>
                        </a:rPr>
                        <a:t>(&gt;%33) bazal değerinin üstüne çıkması</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1 (%2,08)</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13D5B"/>
                          </a:solidFill>
                          <a:effectLst/>
                          <a:uLnTx/>
                          <a:uFillTx/>
                          <a:latin typeface="+mj-lt"/>
                          <a:ea typeface="+mn-ea"/>
                          <a:cs typeface="+mn-cs"/>
                        </a:rPr>
                        <a:t>3 (%6,2)</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635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188190"/>
                  </a:ext>
                </a:extLst>
              </a:tr>
              <a:tr h="328702">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r>
                        <a:rPr kumimoji="0" lang="tr-TR" sz="1600" b="0" i="0" u="none" strike="noStrike" kern="1200" cap="none" spc="0" normalizeH="0" baseline="0" noProof="0" dirty="0">
                          <a:ln>
                            <a:noFill/>
                          </a:ln>
                          <a:solidFill>
                            <a:schemeClr val="bg1"/>
                          </a:solidFill>
                          <a:effectLst/>
                          <a:uLnTx/>
                          <a:uFillTx/>
                          <a:latin typeface="+mj-lt"/>
                          <a:ea typeface="+mn-ea"/>
                          <a:cs typeface="+mn-cs"/>
                        </a:rPr>
                        <a:t>Ciltte döküntü</a:t>
                      </a:r>
                    </a:p>
                  </a:txBody>
                  <a:tcP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solidFill>
                      <a:srgbClr val="0F3C5A"/>
                    </a:solid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ctr"/>
                      <a:r>
                        <a:rPr kumimoji="0" lang="tr-TR" sz="1600" b="0" i="0" u="none" strike="noStrike" kern="1200" cap="none" spc="0" normalizeH="0" baseline="0" noProof="0" dirty="0">
                          <a:ln>
                            <a:noFill/>
                          </a:ln>
                          <a:solidFill>
                            <a:srgbClr val="013D5B"/>
                          </a:solidFill>
                          <a:effectLst/>
                          <a:uLnTx/>
                          <a:uFillTx/>
                          <a:latin typeface="+mj-lt"/>
                          <a:ea typeface="+mn-ea"/>
                          <a:cs typeface="+mn-cs"/>
                        </a:rPr>
                        <a:t>-</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ctr"/>
                      <a:r>
                        <a:rPr kumimoji="0" lang="tr-TR" sz="1600" b="0" i="0" u="none" strike="noStrike" kern="1200" cap="none" spc="0" normalizeH="0" baseline="0" noProof="0" dirty="0">
                          <a:ln>
                            <a:noFill/>
                          </a:ln>
                          <a:solidFill>
                            <a:srgbClr val="013D5B"/>
                          </a:solidFill>
                          <a:effectLst/>
                          <a:uLnTx/>
                          <a:uFillTx/>
                          <a:latin typeface="+mj-lt"/>
                          <a:ea typeface="+mn-ea"/>
                          <a:cs typeface="+mn-cs"/>
                        </a:rPr>
                        <a:t>2 (%4,16)</a:t>
                      </a:r>
                    </a:p>
                  </a:txBody>
                  <a:tcPr anchor="ctr">
                    <a:lnL w="12700" cap="flat" cmpd="sng" algn="ctr">
                      <a:solidFill>
                        <a:srgbClr val="0F3C5A"/>
                      </a:solidFill>
                      <a:prstDash val="solid"/>
                      <a:round/>
                      <a:headEnd type="none" w="med" len="med"/>
                      <a:tailEnd type="none" w="med" len="med"/>
                    </a:lnL>
                    <a:lnR w="12700" cap="flat" cmpd="sng" algn="ctr">
                      <a:solidFill>
                        <a:srgbClr val="0F3C5A"/>
                      </a:solidFill>
                      <a:prstDash val="solid"/>
                      <a:round/>
                      <a:headEnd type="none" w="med" len="med"/>
                      <a:tailEnd type="none" w="med" len="med"/>
                    </a:lnR>
                    <a:lnT w="6350" cap="flat" cmpd="sng" algn="ctr">
                      <a:solidFill>
                        <a:srgbClr val="0F3C5A"/>
                      </a:solidFill>
                      <a:prstDash val="solid"/>
                      <a:round/>
                      <a:headEnd type="none" w="med" len="med"/>
                      <a:tailEnd type="none" w="med" len="med"/>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067055"/>
                  </a:ext>
                </a:extLst>
              </a:tr>
            </a:tbl>
          </a:graphicData>
        </a:graphic>
      </p:graphicFrame>
      <p:sp>
        <p:nvSpPr>
          <p:cNvPr id="4" name="Content Placeholder 2">
            <a:extLst>
              <a:ext uri="{FF2B5EF4-FFF2-40B4-BE49-F238E27FC236}">
                <a16:creationId xmlns:a16="http://schemas.microsoft.com/office/drawing/2014/main" id="{850BB7FC-0FDA-3222-A65C-2CA8466BD4FD}"/>
              </a:ext>
            </a:extLst>
          </p:cNvPr>
          <p:cNvSpPr txBox="1">
            <a:spLocks/>
          </p:cNvSpPr>
          <p:nvPr/>
        </p:nvSpPr>
        <p:spPr>
          <a:xfrm>
            <a:off x="1244658" y="4988411"/>
            <a:ext cx="9533223" cy="830997"/>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buFont typeface="Arial" panose="020B0604020202020204" pitchFamily="34" charset="0"/>
              <a:buNone/>
            </a:pPr>
            <a:r>
              <a:rPr lang="tr-TR" sz="1600" dirty="0">
                <a:solidFill>
                  <a:srgbClr val="002060"/>
                </a:solidFill>
                <a:latin typeface="Verdana Pro Light"/>
              </a:rPr>
              <a:t>Görülen yan etki profili </a:t>
            </a:r>
            <a:r>
              <a:rPr lang="tr-TR" sz="1600" dirty="0" err="1">
                <a:solidFill>
                  <a:srgbClr val="002060"/>
                </a:solidFill>
                <a:latin typeface="Verdana Pro Light"/>
              </a:rPr>
              <a:t>monoterapiden</a:t>
            </a:r>
            <a:r>
              <a:rPr lang="tr-TR" sz="1600" dirty="0">
                <a:solidFill>
                  <a:srgbClr val="002060"/>
                </a:solidFill>
                <a:latin typeface="Verdana Pro Light"/>
              </a:rPr>
              <a:t> farklı değildir</a:t>
            </a:r>
          </a:p>
          <a:p>
            <a:pPr algn="ctr">
              <a:lnSpc>
                <a:spcPct val="100000"/>
              </a:lnSpc>
              <a:spcBef>
                <a:spcPct val="0"/>
              </a:spcBef>
              <a:buFont typeface="Arial" panose="020B0604020202020204" pitchFamily="34" charset="0"/>
              <a:buNone/>
            </a:pPr>
            <a:endParaRPr lang="tr-TR" sz="1600" dirty="0">
              <a:solidFill>
                <a:srgbClr val="002060"/>
              </a:solidFill>
              <a:latin typeface="Verdana Pro Light"/>
            </a:endParaRPr>
          </a:p>
          <a:p>
            <a:pPr algn="ctr">
              <a:lnSpc>
                <a:spcPct val="100000"/>
              </a:lnSpc>
              <a:spcBef>
                <a:spcPct val="0"/>
              </a:spcBef>
              <a:buFont typeface="Arial" panose="020B0604020202020204" pitchFamily="34" charset="0"/>
              <a:buNone/>
            </a:pPr>
            <a:r>
              <a:rPr lang="tr-TR" sz="1600" dirty="0">
                <a:solidFill>
                  <a:srgbClr val="000000"/>
                </a:solidFill>
                <a:latin typeface="Verdana Pro Light"/>
              </a:rPr>
              <a:t>Hastalarda farklı bir yan etki gözlemlenmemiştir.</a:t>
            </a:r>
          </a:p>
        </p:txBody>
      </p:sp>
      <p:sp>
        <p:nvSpPr>
          <p:cNvPr id="5" name="TextBox 4">
            <a:extLst>
              <a:ext uri="{FF2B5EF4-FFF2-40B4-BE49-F238E27FC236}">
                <a16:creationId xmlns:a16="http://schemas.microsoft.com/office/drawing/2014/main" id="{6331BF9D-D128-BF86-A846-4A5F357FF0CC}"/>
              </a:ext>
            </a:extLst>
          </p:cNvPr>
          <p:cNvSpPr txBox="1"/>
          <p:nvPr/>
        </p:nvSpPr>
        <p:spPr>
          <a:xfrm>
            <a:off x="622359" y="6446271"/>
            <a:ext cx="3985276" cy="203133"/>
          </a:xfrm>
          <a:prstGeom prst="rect">
            <a:avLst/>
          </a:prstGeom>
        </p:spPr>
        <p:txBody>
          <a:bodyPr wrap="square">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800" dirty="0" err="1">
                <a:solidFill>
                  <a:srgbClr val="000000"/>
                </a:solidFill>
                <a:latin typeface="Verdana Pro Light"/>
                <a:cs typeface="Helvetica"/>
              </a:rPr>
              <a:t>Elalfy</a:t>
            </a:r>
            <a:r>
              <a:rPr lang="en-US" sz="800" dirty="0">
                <a:solidFill>
                  <a:srgbClr val="000000"/>
                </a:solidFill>
                <a:latin typeface="Verdana Pro Light"/>
                <a:cs typeface="Helvetica"/>
              </a:rPr>
              <a:t> et al., European Journal of </a:t>
            </a:r>
            <a:r>
              <a:rPr lang="en-US" sz="800" dirty="0" err="1">
                <a:solidFill>
                  <a:srgbClr val="000000"/>
                </a:solidFill>
                <a:latin typeface="Verdana Pro Light"/>
                <a:cs typeface="Helvetica"/>
              </a:rPr>
              <a:t>Haematology</a:t>
            </a:r>
            <a:r>
              <a:rPr lang="en-US" sz="800" dirty="0">
                <a:solidFill>
                  <a:srgbClr val="000000"/>
                </a:solidFill>
                <a:latin typeface="Verdana Pro Light"/>
                <a:cs typeface="Helvetica"/>
              </a:rPr>
              <a:t> 2015: 95 (411-420)</a:t>
            </a:r>
          </a:p>
        </p:txBody>
      </p:sp>
    </p:spTree>
    <p:extLst>
      <p:ext uri="{BB962C8B-B14F-4D97-AF65-F5344CB8AC3E}">
        <p14:creationId xmlns:p14="http://schemas.microsoft.com/office/powerpoint/2010/main" val="3839164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85458FC-2819-2EA1-9B21-D602BE346F6F}"/>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DFP+DFX Kombinasyonu ile Total Vücut Demir Yükünde Anlamlı Azalma</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2F65A540-E18D-B7FF-5388-FAE1F50BD20E}"/>
              </a:ext>
            </a:extLst>
          </p:cNvPr>
          <p:cNvGrpSpPr/>
          <p:nvPr/>
        </p:nvGrpSpPr>
        <p:grpSpPr>
          <a:xfrm>
            <a:off x="1992059" y="1452621"/>
            <a:ext cx="8207883" cy="2240282"/>
            <a:chOff x="1992059" y="1852675"/>
            <a:chExt cx="8207883" cy="2240282"/>
          </a:xfrm>
        </p:grpSpPr>
        <p:sp>
          <p:nvSpPr>
            <p:cNvPr id="4" name="Right Arrow 21">
              <a:extLst>
                <a:ext uri="{FF2B5EF4-FFF2-40B4-BE49-F238E27FC236}">
                  <a16:creationId xmlns:a16="http://schemas.microsoft.com/office/drawing/2014/main" id="{4C13646A-F770-BDDF-2C0F-F3A4428704CC}"/>
                </a:ext>
              </a:extLst>
            </p:cNvPr>
            <p:cNvSpPr>
              <a:spLocks noChangeArrowheads="1"/>
            </p:cNvSpPr>
            <p:nvPr/>
          </p:nvSpPr>
          <p:spPr bwMode="auto">
            <a:xfrm rot="5400000">
              <a:off x="8289926" y="3522656"/>
              <a:ext cx="685800" cy="304800"/>
            </a:xfrm>
            <a:prstGeom prst="rightArrow">
              <a:avLst>
                <a:gd name="adj1" fmla="val 50000"/>
                <a:gd name="adj2" fmla="val 50000"/>
              </a:avLst>
            </a:prstGeom>
            <a:solidFill>
              <a:srgbClr val="0F3C5A"/>
            </a:solidFill>
            <a:ln w="9525">
              <a:solidFill>
                <a:sysClr val="window" lastClr="FFFFFF"/>
              </a:solidFill>
              <a:miter lim="800000"/>
              <a:headEnd/>
              <a:tailEnd/>
            </a:ln>
          </p:spPr>
          <p:txBody>
            <a:bodyPr wrap="none" anchor="ctr"/>
            <a:lstStyle>
              <a:lvl1pPr eaLnBrk="0" hangingPunct="0">
                <a:defRPr sz="2800">
                  <a:solidFill>
                    <a:schemeClr val="bg1"/>
                  </a:solidFill>
                  <a:latin typeface="Trebuchet MS" panose="020B0603020202020204" pitchFamily="34" charset="0"/>
                </a:defRPr>
              </a:lvl1pPr>
              <a:lvl2pPr marL="742950" indent="-285750" eaLnBrk="0" hangingPunct="0">
                <a:defRPr sz="2800">
                  <a:solidFill>
                    <a:schemeClr val="bg1"/>
                  </a:solidFill>
                  <a:latin typeface="Trebuchet MS" panose="020B0603020202020204" pitchFamily="34" charset="0"/>
                </a:defRPr>
              </a:lvl2pPr>
              <a:lvl3pPr marL="1143000" indent="-228600" eaLnBrk="0" hangingPunct="0">
                <a:defRPr sz="2800">
                  <a:solidFill>
                    <a:schemeClr val="bg1"/>
                  </a:solidFill>
                  <a:latin typeface="Trebuchet MS" panose="020B0603020202020204" pitchFamily="34" charset="0"/>
                </a:defRPr>
              </a:lvl3pPr>
              <a:lvl4pPr marL="1600200" indent="-228600" eaLnBrk="0" hangingPunct="0">
                <a:defRPr sz="2800">
                  <a:solidFill>
                    <a:schemeClr val="bg1"/>
                  </a:solidFill>
                  <a:latin typeface="Trebuchet MS" panose="020B0603020202020204" pitchFamily="34" charset="0"/>
                </a:defRPr>
              </a:lvl4pPr>
              <a:lvl5pPr marL="2057400" indent="-228600" eaLnBrk="0" hangingPunct="0">
                <a:defRPr sz="2800">
                  <a:solidFill>
                    <a:schemeClr val="bg1"/>
                  </a:solidFill>
                  <a:latin typeface="Trebuchet MS" panose="020B0603020202020204" pitchFamily="34" charset="0"/>
                </a:defRPr>
              </a:lvl5pPr>
              <a:lvl6pPr marL="2514600" indent="-228600" eaLnBrk="0" fontAlgn="base" hangingPunct="0">
                <a:spcBef>
                  <a:spcPct val="0"/>
                </a:spcBef>
                <a:spcAft>
                  <a:spcPct val="0"/>
                </a:spcAft>
                <a:defRPr sz="2800">
                  <a:solidFill>
                    <a:schemeClr val="bg1"/>
                  </a:solidFill>
                  <a:latin typeface="Trebuchet MS" panose="020B0603020202020204" pitchFamily="34" charset="0"/>
                </a:defRPr>
              </a:lvl6pPr>
              <a:lvl7pPr marL="2971800" indent="-228600" eaLnBrk="0" fontAlgn="base" hangingPunct="0">
                <a:spcBef>
                  <a:spcPct val="0"/>
                </a:spcBef>
                <a:spcAft>
                  <a:spcPct val="0"/>
                </a:spcAft>
                <a:defRPr sz="2800">
                  <a:solidFill>
                    <a:schemeClr val="bg1"/>
                  </a:solidFill>
                  <a:latin typeface="Trebuchet MS" panose="020B0603020202020204" pitchFamily="34" charset="0"/>
                </a:defRPr>
              </a:lvl7pPr>
              <a:lvl8pPr marL="3429000" indent="-228600" eaLnBrk="0" fontAlgn="base" hangingPunct="0">
                <a:spcBef>
                  <a:spcPct val="0"/>
                </a:spcBef>
                <a:spcAft>
                  <a:spcPct val="0"/>
                </a:spcAft>
                <a:defRPr sz="2800">
                  <a:solidFill>
                    <a:schemeClr val="bg1"/>
                  </a:solidFill>
                  <a:latin typeface="Trebuchet MS" panose="020B0603020202020204" pitchFamily="34" charset="0"/>
                </a:defRPr>
              </a:lvl8pPr>
              <a:lvl9pPr marL="3886200" indent="-228600" eaLnBrk="0" fontAlgn="base" hangingPunct="0">
                <a:spcBef>
                  <a:spcPct val="0"/>
                </a:spcBef>
                <a:spcAft>
                  <a:spcPct val="0"/>
                </a:spcAft>
                <a:defRPr sz="2800">
                  <a:solidFill>
                    <a:schemeClr val="bg1"/>
                  </a:solidFill>
                  <a:latin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tr-TR" altLang="tr-TR" sz="1050" b="1" i="0" u="none" strike="noStrike" kern="0" cap="none" spc="0" normalizeH="0" baseline="0" noProof="0">
                <a:ln>
                  <a:noFill/>
                </a:ln>
                <a:solidFill>
                  <a:srgbClr val="FFFFFF"/>
                </a:solidFill>
                <a:effectLst/>
                <a:uLnTx/>
                <a:uFillTx/>
                <a:latin typeface="Trebuchet MS" panose="020B0603020202020204" pitchFamily="34" charset="0"/>
              </a:endParaRPr>
            </a:p>
          </p:txBody>
        </p:sp>
        <p:sp>
          <p:nvSpPr>
            <p:cNvPr id="5" name="Rectangle 19">
              <a:extLst>
                <a:ext uri="{FF2B5EF4-FFF2-40B4-BE49-F238E27FC236}">
                  <a16:creationId xmlns:a16="http://schemas.microsoft.com/office/drawing/2014/main" id="{7E974EC1-78F4-ABD6-9E25-3B4421F75C87}"/>
                </a:ext>
              </a:extLst>
            </p:cNvPr>
            <p:cNvSpPr>
              <a:spLocks noChangeArrowheads="1"/>
            </p:cNvSpPr>
            <p:nvPr/>
          </p:nvSpPr>
          <p:spPr bwMode="auto">
            <a:xfrm>
              <a:off x="3620004" y="3285739"/>
              <a:ext cx="4714990" cy="807218"/>
            </a:xfrm>
            <a:prstGeom prst="rect">
              <a:avLst/>
            </a:prstGeom>
            <a:solidFill>
              <a:sysClr val="window" lastClr="FFFFFF"/>
            </a:solidFill>
            <a:ln w="28575" cmpd="dbl">
              <a:gradFill>
                <a:gsLst>
                  <a:gs pos="0">
                    <a:srgbClr val="0F3C5A"/>
                  </a:gs>
                  <a:gs pos="100000">
                    <a:srgbClr val="86271F"/>
                  </a:gs>
                </a:gsLst>
                <a:lin ang="5400000" scaled="1"/>
              </a:gradFill>
              <a:miter lim="800000"/>
              <a:headEnd/>
              <a:tailEnd/>
            </a:ln>
          </p:spPr>
          <p:txBody>
            <a:bodyPr wrap="none" anchor="ctr"/>
            <a:lstStyle>
              <a:lvl1pPr eaLnBrk="0" hangingPunct="0">
                <a:defRPr sz="2800">
                  <a:solidFill>
                    <a:schemeClr val="bg1"/>
                  </a:solidFill>
                  <a:latin typeface="Trebuchet MS" panose="020B0603020202020204" pitchFamily="34" charset="0"/>
                </a:defRPr>
              </a:lvl1pPr>
              <a:lvl2pPr marL="742950" indent="-285750" eaLnBrk="0" hangingPunct="0">
                <a:defRPr sz="2800">
                  <a:solidFill>
                    <a:schemeClr val="bg1"/>
                  </a:solidFill>
                  <a:latin typeface="Trebuchet MS" panose="020B0603020202020204" pitchFamily="34" charset="0"/>
                </a:defRPr>
              </a:lvl2pPr>
              <a:lvl3pPr marL="1143000" indent="-228600" eaLnBrk="0" hangingPunct="0">
                <a:defRPr sz="2800">
                  <a:solidFill>
                    <a:schemeClr val="bg1"/>
                  </a:solidFill>
                  <a:latin typeface="Trebuchet MS" panose="020B0603020202020204" pitchFamily="34" charset="0"/>
                </a:defRPr>
              </a:lvl3pPr>
              <a:lvl4pPr marL="1600200" indent="-228600" eaLnBrk="0" hangingPunct="0">
                <a:defRPr sz="2800">
                  <a:solidFill>
                    <a:schemeClr val="bg1"/>
                  </a:solidFill>
                  <a:latin typeface="Trebuchet MS" panose="020B0603020202020204" pitchFamily="34" charset="0"/>
                </a:defRPr>
              </a:lvl4pPr>
              <a:lvl5pPr marL="2057400" indent="-228600" eaLnBrk="0" hangingPunct="0">
                <a:defRPr sz="2800">
                  <a:solidFill>
                    <a:schemeClr val="bg1"/>
                  </a:solidFill>
                  <a:latin typeface="Trebuchet MS" panose="020B0603020202020204" pitchFamily="34" charset="0"/>
                </a:defRPr>
              </a:lvl5pPr>
              <a:lvl6pPr marL="2514600" indent="-228600" eaLnBrk="0" fontAlgn="base" hangingPunct="0">
                <a:spcBef>
                  <a:spcPct val="0"/>
                </a:spcBef>
                <a:spcAft>
                  <a:spcPct val="0"/>
                </a:spcAft>
                <a:defRPr sz="2800">
                  <a:solidFill>
                    <a:schemeClr val="bg1"/>
                  </a:solidFill>
                  <a:latin typeface="Trebuchet MS" panose="020B0603020202020204" pitchFamily="34" charset="0"/>
                </a:defRPr>
              </a:lvl6pPr>
              <a:lvl7pPr marL="2971800" indent="-228600" eaLnBrk="0" fontAlgn="base" hangingPunct="0">
                <a:spcBef>
                  <a:spcPct val="0"/>
                </a:spcBef>
                <a:spcAft>
                  <a:spcPct val="0"/>
                </a:spcAft>
                <a:defRPr sz="2800">
                  <a:solidFill>
                    <a:schemeClr val="bg1"/>
                  </a:solidFill>
                  <a:latin typeface="Trebuchet MS" panose="020B0603020202020204" pitchFamily="34" charset="0"/>
                </a:defRPr>
              </a:lvl7pPr>
              <a:lvl8pPr marL="3429000" indent="-228600" eaLnBrk="0" fontAlgn="base" hangingPunct="0">
                <a:spcBef>
                  <a:spcPct val="0"/>
                </a:spcBef>
                <a:spcAft>
                  <a:spcPct val="0"/>
                </a:spcAft>
                <a:defRPr sz="2800">
                  <a:solidFill>
                    <a:schemeClr val="bg1"/>
                  </a:solidFill>
                  <a:latin typeface="Trebuchet MS" panose="020B0603020202020204" pitchFamily="34" charset="0"/>
                </a:defRPr>
              </a:lvl8pPr>
              <a:lvl9pPr marL="3886200" indent="-228600" eaLnBrk="0" fontAlgn="base" hangingPunct="0">
                <a:spcBef>
                  <a:spcPct val="0"/>
                </a:spcBef>
                <a:spcAft>
                  <a:spcPct val="0"/>
                </a:spcAft>
                <a:defRPr sz="2800">
                  <a:solidFill>
                    <a:schemeClr val="bg1"/>
                  </a:solidFill>
                  <a:latin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tr-TR" altLang="tr-TR" sz="1800" b="1" i="0" u="none" strike="noStrike" kern="0" cap="none" spc="0" normalizeH="0" baseline="0" noProof="0" dirty="0">
                  <a:ln>
                    <a:noFill/>
                  </a:ln>
                  <a:solidFill>
                    <a:srgbClr val="000000"/>
                  </a:solidFill>
                  <a:effectLst/>
                  <a:uLnTx/>
                  <a:uFillTx/>
                  <a:latin typeface="Verdana Pro Light"/>
                </a:rPr>
                <a:t>Total vücut demir yükünde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tr-TR" altLang="tr-TR" sz="1800" b="1" i="0" u="none" strike="noStrike" kern="0" cap="none" spc="0" normalizeH="0" baseline="0" noProof="0" dirty="0">
                  <a:ln>
                    <a:noFill/>
                  </a:ln>
                  <a:solidFill>
                    <a:srgbClr val="000000"/>
                  </a:solidFill>
                  <a:effectLst/>
                  <a:uLnTx/>
                  <a:uFillTx/>
                  <a:latin typeface="Verdana Pro Light"/>
                </a:rPr>
                <a:t>anlamlı azalma</a:t>
              </a:r>
              <a:endParaRPr kumimoji="0" lang="tr-TR" altLang="tr-TR" sz="1200" b="1" i="0" u="none" strike="noStrike" kern="0" cap="none" spc="0" normalizeH="0" baseline="0" noProof="0" dirty="0">
                <a:ln>
                  <a:noFill/>
                </a:ln>
                <a:solidFill>
                  <a:srgbClr val="000000"/>
                </a:solidFill>
                <a:effectLst/>
                <a:uLnTx/>
                <a:uFillTx/>
                <a:latin typeface="Verdana Pro Light"/>
              </a:endParaRPr>
            </a:p>
          </p:txBody>
        </p:sp>
        <p:sp>
          <p:nvSpPr>
            <p:cNvPr id="6" name="Line 28">
              <a:extLst>
                <a:ext uri="{FF2B5EF4-FFF2-40B4-BE49-F238E27FC236}">
                  <a16:creationId xmlns:a16="http://schemas.microsoft.com/office/drawing/2014/main" id="{5F81AC21-3DFC-AF0D-B562-DAF1DFDB2663}"/>
                </a:ext>
              </a:extLst>
            </p:cNvPr>
            <p:cNvSpPr>
              <a:spLocks noChangeShapeType="1"/>
            </p:cNvSpPr>
            <p:nvPr/>
          </p:nvSpPr>
          <p:spPr bwMode="auto">
            <a:xfrm>
              <a:off x="4604971" y="1852675"/>
              <a:ext cx="0" cy="228600"/>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r-TR" sz="2800" b="0" i="0" u="none" strike="noStrike" kern="0" cap="none" spc="0" normalizeH="0" baseline="0" noProof="0">
                <a:ln>
                  <a:noFill/>
                </a:ln>
                <a:solidFill>
                  <a:srgbClr val="969696"/>
                </a:solidFill>
                <a:effectLst/>
                <a:uLnTx/>
                <a:uFillTx/>
                <a:latin typeface="Trebuchet MS" panose="020B0603020202020204" pitchFamily="34" charset="0"/>
              </a:endParaRPr>
            </a:p>
          </p:txBody>
        </p:sp>
        <p:sp>
          <p:nvSpPr>
            <p:cNvPr id="7" name="Line 30">
              <a:extLst>
                <a:ext uri="{FF2B5EF4-FFF2-40B4-BE49-F238E27FC236}">
                  <a16:creationId xmlns:a16="http://schemas.microsoft.com/office/drawing/2014/main" id="{17321446-CFFA-179E-DF8E-3DBADAE6BAF6}"/>
                </a:ext>
              </a:extLst>
            </p:cNvPr>
            <p:cNvSpPr>
              <a:spLocks noChangeShapeType="1"/>
            </p:cNvSpPr>
            <p:nvPr/>
          </p:nvSpPr>
          <p:spPr bwMode="auto">
            <a:xfrm>
              <a:off x="5628908" y="2743630"/>
              <a:ext cx="990600" cy="381000"/>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r-TR" sz="2800" b="0" i="0" u="none" strike="noStrike" kern="0" cap="none" spc="0" normalizeH="0" baseline="0" noProof="0">
                <a:ln>
                  <a:noFill/>
                </a:ln>
                <a:solidFill>
                  <a:srgbClr val="969696"/>
                </a:solidFill>
                <a:effectLst/>
                <a:uLnTx/>
                <a:uFillTx/>
                <a:latin typeface="Trebuchet MS" panose="020B0603020202020204" pitchFamily="34" charset="0"/>
              </a:endParaRPr>
            </a:p>
          </p:txBody>
        </p:sp>
        <p:sp>
          <p:nvSpPr>
            <p:cNvPr id="8" name="Line 31">
              <a:extLst>
                <a:ext uri="{FF2B5EF4-FFF2-40B4-BE49-F238E27FC236}">
                  <a16:creationId xmlns:a16="http://schemas.microsoft.com/office/drawing/2014/main" id="{0E996186-7883-8095-91FD-B137AC861664}"/>
                </a:ext>
              </a:extLst>
            </p:cNvPr>
            <p:cNvSpPr>
              <a:spLocks noChangeShapeType="1"/>
            </p:cNvSpPr>
            <p:nvPr/>
          </p:nvSpPr>
          <p:spPr bwMode="auto">
            <a:xfrm>
              <a:off x="3723908" y="2743630"/>
              <a:ext cx="2667000" cy="381000"/>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r-TR" sz="2800" b="0" i="0" u="none" strike="noStrike" kern="0" cap="none" spc="0" normalizeH="0" baseline="0" noProof="0">
                <a:ln>
                  <a:noFill/>
                </a:ln>
                <a:solidFill>
                  <a:srgbClr val="969696"/>
                </a:solidFill>
                <a:effectLst/>
                <a:uLnTx/>
                <a:uFillTx/>
                <a:latin typeface="Trebuchet MS" panose="020B0603020202020204" pitchFamily="34" charset="0"/>
              </a:endParaRPr>
            </a:p>
          </p:txBody>
        </p:sp>
        <p:sp>
          <p:nvSpPr>
            <p:cNvPr id="9" name="Line 32">
              <a:extLst>
                <a:ext uri="{FF2B5EF4-FFF2-40B4-BE49-F238E27FC236}">
                  <a16:creationId xmlns:a16="http://schemas.microsoft.com/office/drawing/2014/main" id="{FD6C043D-D574-8767-27B1-66A95284344D}"/>
                </a:ext>
              </a:extLst>
            </p:cNvPr>
            <p:cNvSpPr>
              <a:spLocks noChangeShapeType="1"/>
            </p:cNvSpPr>
            <p:nvPr/>
          </p:nvSpPr>
          <p:spPr bwMode="auto">
            <a:xfrm flipH="1">
              <a:off x="7076708" y="2743630"/>
              <a:ext cx="533400" cy="381000"/>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r-TR" sz="2800" b="0" i="0" u="none" strike="noStrike" kern="0" cap="none" spc="0" normalizeH="0" baseline="0" noProof="0">
                <a:ln>
                  <a:noFill/>
                </a:ln>
                <a:solidFill>
                  <a:srgbClr val="969696"/>
                </a:solidFill>
                <a:effectLst/>
                <a:uLnTx/>
                <a:uFillTx/>
                <a:latin typeface="Trebuchet MS" panose="020B0603020202020204" pitchFamily="34" charset="0"/>
              </a:endParaRPr>
            </a:p>
          </p:txBody>
        </p:sp>
        <p:sp>
          <p:nvSpPr>
            <p:cNvPr id="10" name="Rectangle 14">
              <a:extLst>
                <a:ext uri="{FF2B5EF4-FFF2-40B4-BE49-F238E27FC236}">
                  <a16:creationId xmlns:a16="http://schemas.microsoft.com/office/drawing/2014/main" id="{ED05350A-A5B5-4322-3E5D-80928C341F3A}"/>
                </a:ext>
              </a:extLst>
            </p:cNvPr>
            <p:cNvSpPr>
              <a:spLocks noChangeArrowheads="1"/>
            </p:cNvSpPr>
            <p:nvPr/>
          </p:nvSpPr>
          <p:spPr bwMode="auto">
            <a:xfrm>
              <a:off x="1992059" y="1953840"/>
              <a:ext cx="2495048" cy="875717"/>
            </a:xfrm>
            <a:prstGeom prst="rect">
              <a:avLst/>
            </a:prstGeom>
            <a:solidFill>
              <a:sysClr val="window" lastClr="FFFFFF"/>
            </a:solidFill>
            <a:ln w="28575" cmpd="dbl">
              <a:gradFill>
                <a:gsLst>
                  <a:gs pos="0">
                    <a:srgbClr val="0F3C5A"/>
                  </a:gs>
                  <a:gs pos="100000">
                    <a:srgbClr val="86271F"/>
                  </a:gs>
                </a:gsLst>
                <a:lin ang="5400000" scaled="1"/>
              </a:gradFill>
              <a:miter lim="800000"/>
              <a:headEnd/>
              <a:tailEnd/>
            </a:ln>
          </p:spPr>
          <p:txBody>
            <a:bodyPr wrap="none" anchor="ctr"/>
            <a:lstStyle>
              <a:lvl1pPr eaLnBrk="0" hangingPunct="0">
                <a:defRPr sz="2800">
                  <a:solidFill>
                    <a:schemeClr val="bg1"/>
                  </a:solidFill>
                  <a:latin typeface="Trebuchet MS" panose="020B0603020202020204" pitchFamily="34" charset="0"/>
                </a:defRPr>
              </a:lvl1pPr>
              <a:lvl2pPr marL="742950" indent="-285750" eaLnBrk="0" hangingPunct="0">
                <a:defRPr sz="2800">
                  <a:solidFill>
                    <a:schemeClr val="bg1"/>
                  </a:solidFill>
                  <a:latin typeface="Trebuchet MS" panose="020B0603020202020204" pitchFamily="34" charset="0"/>
                </a:defRPr>
              </a:lvl2pPr>
              <a:lvl3pPr marL="1143000" indent="-228600" eaLnBrk="0" hangingPunct="0">
                <a:defRPr sz="2800">
                  <a:solidFill>
                    <a:schemeClr val="bg1"/>
                  </a:solidFill>
                  <a:latin typeface="Trebuchet MS" panose="020B0603020202020204" pitchFamily="34" charset="0"/>
                </a:defRPr>
              </a:lvl3pPr>
              <a:lvl4pPr marL="1600200" indent="-228600" eaLnBrk="0" hangingPunct="0">
                <a:defRPr sz="2800">
                  <a:solidFill>
                    <a:schemeClr val="bg1"/>
                  </a:solidFill>
                  <a:latin typeface="Trebuchet MS" panose="020B0603020202020204" pitchFamily="34" charset="0"/>
                </a:defRPr>
              </a:lvl4pPr>
              <a:lvl5pPr marL="2057400" indent="-228600" eaLnBrk="0" hangingPunct="0">
                <a:defRPr sz="2800">
                  <a:solidFill>
                    <a:schemeClr val="bg1"/>
                  </a:solidFill>
                  <a:latin typeface="Trebuchet MS" panose="020B0603020202020204" pitchFamily="34" charset="0"/>
                </a:defRPr>
              </a:lvl5pPr>
              <a:lvl6pPr marL="2514600" indent="-228600" eaLnBrk="0" fontAlgn="base" hangingPunct="0">
                <a:spcBef>
                  <a:spcPct val="0"/>
                </a:spcBef>
                <a:spcAft>
                  <a:spcPct val="0"/>
                </a:spcAft>
                <a:defRPr sz="2800">
                  <a:solidFill>
                    <a:schemeClr val="bg1"/>
                  </a:solidFill>
                  <a:latin typeface="Trebuchet MS" panose="020B0603020202020204" pitchFamily="34" charset="0"/>
                </a:defRPr>
              </a:lvl6pPr>
              <a:lvl7pPr marL="2971800" indent="-228600" eaLnBrk="0" fontAlgn="base" hangingPunct="0">
                <a:spcBef>
                  <a:spcPct val="0"/>
                </a:spcBef>
                <a:spcAft>
                  <a:spcPct val="0"/>
                </a:spcAft>
                <a:defRPr sz="2800">
                  <a:solidFill>
                    <a:schemeClr val="bg1"/>
                  </a:solidFill>
                  <a:latin typeface="Trebuchet MS" panose="020B0603020202020204" pitchFamily="34" charset="0"/>
                </a:defRPr>
              </a:lvl7pPr>
              <a:lvl8pPr marL="3429000" indent="-228600" eaLnBrk="0" fontAlgn="base" hangingPunct="0">
                <a:spcBef>
                  <a:spcPct val="0"/>
                </a:spcBef>
                <a:spcAft>
                  <a:spcPct val="0"/>
                </a:spcAft>
                <a:defRPr sz="2800">
                  <a:solidFill>
                    <a:schemeClr val="bg1"/>
                  </a:solidFill>
                  <a:latin typeface="Trebuchet MS" panose="020B0603020202020204" pitchFamily="34" charset="0"/>
                </a:defRPr>
              </a:lvl8pPr>
              <a:lvl9pPr marL="3886200" indent="-228600" eaLnBrk="0" fontAlgn="base" hangingPunct="0">
                <a:spcBef>
                  <a:spcPct val="0"/>
                </a:spcBef>
                <a:spcAft>
                  <a:spcPct val="0"/>
                </a:spcAft>
                <a:defRPr sz="2800">
                  <a:solidFill>
                    <a:schemeClr val="bg1"/>
                  </a:solidFill>
                  <a:latin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tr-TR" altLang="tr-TR" sz="1800" b="1" i="0" u="none" strike="noStrike" kern="0" cap="none" spc="0" normalizeH="0" baseline="0" noProof="0" dirty="0">
                  <a:ln>
                    <a:noFill/>
                  </a:ln>
                  <a:solidFill>
                    <a:srgbClr val="000000"/>
                  </a:solidFill>
                  <a:effectLst/>
                  <a:uLnTx/>
                  <a:uFillTx/>
                  <a:latin typeface="Verdana Pro Light"/>
                </a:rPr>
                <a:t>Karaciğer </a:t>
              </a:r>
              <a:br>
                <a:rPr kumimoji="0" lang="tr-TR" altLang="tr-TR" sz="1800" b="1" i="0" u="none" strike="noStrike" kern="0" cap="none" spc="0" normalizeH="0" baseline="0" noProof="0" dirty="0">
                  <a:ln>
                    <a:noFill/>
                  </a:ln>
                  <a:solidFill>
                    <a:srgbClr val="000000"/>
                  </a:solidFill>
                  <a:effectLst/>
                  <a:uLnTx/>
                  <a:uFillTx/>
                  <a:latin typeface="Verdana Pro Light"/>
                </a:rPr>
              </a:br>
              <a:r>
                <a:rPr kumimoji="0" lang="tr-TR" altLang="tr-TR" sz="1800" b="1" i="0" u="none" strike="noStrike" kern="0" cap="none" spc="0" normalizeH="0" baseline="0" noProof="0" dirty="0">
                  <a:ln>
                    <a:noFill/>
                  </a:ln>
                  <a:solidFill>
                    <a:srgbClr val="000000"/>
                  </a:solidFill>
                  <a:effectLst/>
                  <a:uLnTx/>
                  <a:uFillTx/>
                  <a:latin typeface="Verdana Pro Light"/>
                </a:rPr>
                <a:t>demir konsantrasyonu</a:t>
              </a:r>
            </a:p>
          </p:txBody>
        </p:sp>
        <p:sp>
          <p:nvSpPr>
            <p:cNvPr id="11" name="Rectangle 14">
              <a:extLst>
                <a:ext uri="{FF2B5EF4-FFF2-40B4-BE49-F238E27FC236}">
                  <a16:creationId xmlns:a16="http://schemas.microsoft.com/office/drawing/2014/main" id="{8FE2262B-2BCC-0A1C-611D-004751187AF1}"/>
                </a:ext>
              </a:extLst>
            </p:cNvPr>
            <p:cNvSpPr>
              <a:spLocks noChangeArrowheads="1"/>
            </p:cNvSpPr>
            <p:nvPr/>
          </p:nvSpPr>
          <p:spPr bwMode="auto">
            <a:xfrm>
              <a:off x="4693758" y="1953840"/>
              <a:ext cx="2667000" cy="875717"/>
            </a:xfrm>
            <a:prstGeom prst="rect">
              <a:avLst/>
            </a:prstGeom>
            <a:solidFill>
              <a:sysClr val="window" lastClr="FFFFFF"/>
            </a:solidFill>
            <a:ln w="28575" cmpd="dbl">
              <a:gradFill>
                <a:gsLst>
                  <a:gs pos="0">
                    <a:srgbClr val="0F3C5A"/>
                  </a:gs>
                  <a:gs pos="100000">
                    <a:srgbClr val="86271F"/>
                  </a:gs>
                </a:gsLst>
                <a:lin ang="5400000" scaled="1"/>
              </a:gradFill>
              <a:miter lim="800000"/>
              <a:headEnd/>
              <a:tailEnd/>
            </a:ln>
          </p:spPr>
          <p:txBody>
            <a:bodyPr wrap="none" anchor="ctr"/>
            <a:lstStyle>
              <a:lvl1pPr eaLnBrk="0" hangingPunct="0">
                <a:defRPr sz="2800">
                  <a:solidFill>
                    <a:schemeClr val="bg1"/>
                  </a:solidFill>
                  <a:latin typeface="Trebuchet MS" panose="020B0603020202020204" pitchFamily="34" charset="0"/>
                </a:defRPr>
              </a:lvl1pPr>
              <a:lvl2pPr marL="742950" indent="-285750" eaLnBrk="0" hangingPunct="0">
                <a:defRPr sz="2800">
                  <a:solidFill>
                    <a:schemeClr val="bg1"/>
                  </a:solidFill>
                  <a:latin typeface="Trebuchet MS" panose="020B0603020202020204" pitchFamily="34" charset="0"/>
                </a:defRPr>
              </a:lvl2pPr>
              <a:lvl3pPr marL="1143000" indent="-228600" eaLnBrk="0" hangingPunct="0">
                <a:defRPr sz="2800">
                  <a:solidFill>
                    <a:schemeClr val="bg1"/>
                  </a:solidFill>
                  <a:latin typeface="Trebuchet MS" panose="020B0603020202020204" pitchFamily="34" charset="0"/>
                </a:defRPr>
              </a:lvl3pPr>
              <a:lvl4pPr marL="1600200" indent="-228600" eaLnBrk="0" hangingPunct="0">
                <a:defRPr sz="2800">
                  <a:solidFill>
                    <a:schemeClr val="bg1"/>
                  </a:solidFill>
                  <a:latin typeface="Trebuchet MS" panose="020B0603020202020204" pitchFamily="34" charset="0"/>
                </a:defRPr>
              </a:lvl4pPr>
              <a:lvl5pPr marL="2057400" indent="-228600" eaLnBrk="0" hangingPunct="0">
                <a:defRPr sz="2800">
                  <a:solidFill>
                    <a:schemeClr val="bg1"/>
                  </a:solidFill>
                  <a:latin typeface="Trebuchet MS" panose="020B0603020202020204" pitchFamily="34" charset="0"/>
                </a:defRPr>
              </a:lvl5pPr>
              <a:lvl6pPr marL="2514600" indent="-228600" eaLnBrk="0" fontAlgn="base" hangingPunct="0">
                <a:spcBef>
                  <a:spcPct val="0"/>
                </a:spcBef>
                <a:spcAft>
                  <a:spcPct val="0"/>
                </a:spcAft>
                <a:defRPr sz="2800">
                  <a:solidFill>
                    <a:schemeClr val="bg1"/>
                  </a:solidFill>
                  <a:latin typeface="Trebuchet MS" panose="020B0603020202020204" pitchFamily="34" charset="0"/>
                </a:defRPr>
              </a:lvl6pPr>
              <a:lvl7pPr marL="2971800" indent="-228600" eaLnBrk="0" fontAlgn="base" hangingPunct="0">
                <a:spcBef>
                  <a:spcPct val="0"/>
                </a:spcBef>
                <a:spcAft>
                  <a:spcPct val="0"/>
                </a:spcAft>
                <a:defRPr sz="2800">
                  <a:solidFill>
                    <a:schemeClr val="bg1"/>
                  </a:solidFill>
                  <a:latin typeface="Trebuchet MS" panose="020B0603020202020204" pitchFamily="34" charset="0"/>
                </a:defRPr>
              </a:lvl7pPr>
              <a:lvl8pPr marL="3429000" indent="-228600" eaLnBrk="0" fontAlgn="base" hangingPunct="0">
                <a:spcBef>
                  <a:spcPct val="0"/>
                </a:spcBef>
                <a:spcAft>
                  <a:spcPct val="0"/>
                </a:spcAft>
                <a:defRPr sz="2800">
                  <a:solidFill>
                    <a:schemeClr val="bg1"/>
                  </a:solidFill>
                  <a:latin typeface="Trebuchet MS" panose="020B0603020202020204" pitchFamily="34" charset="0"/>
                </a:defRPr>
              </a:lvl8pPr>
              <a:lvl9pPr marL="3886200" indent="-228600" eaLnBrk="0" fontAlgn="base" hangingPunct="0">
                <a:spcBef>
                  <a:spcPct val="0"/>
                </a:spcBef>
                <a:spcAft>
                  <a:spcPct val="0"/>
                </a:spcAft>
                <a:defRPr sz="2800">
                  <a:solidFill>
                    <a:schemeClr val="bg1"/>
                  </a:solidFill>
                  <a:latin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tr-TR" altLang="tr-TR" sz="1800" b="1" i="0" u="none" strike="noStrike" kern="0" cap="none" spc="0" normalizeH="0" baseline="0" noProof="0" dirty="0">
                  <a:ln>
                    <a:noFill/>
                  </a:ln>
                  <a:solidFill>
                    <a:srgbClr val="000000"/>
                  </a:solidFill>
                  <a:effectLst/>
                  <a:uLnTx/>
                  <a:uFillTx/>
                  <a:latin typeface="Verdana Pro Light"/>
                </a:rPr>
                <a:t>Serum </a:t>
              </a:r>
              <a:r>
                <a:rPr kumimoji="0" lang="tr-TR" altLang="tr-TR" sz="1800" b="1" i="0" u="none" strike="noStrike" kern="0" cap="none" spc="0" normalizeH="0" baseline="0" noProof="0" dirty="0" err="1">
                  <a:ln>
                    <a:noFill/>
                  </a:ln>
                  <a:solidFill>
                    <a:srgbClr val="000000"/>
                  </a:solidFill>
                  <a:effectLst/>
                  <a:uLnTx/>
                  <a:uFillTx/>
                  <a:latin typeface="Verdana Pro Light"/>
                </a:rPr>
                <a:t>ferritin</a:t>
              </a:r>
              <a:endParaRPr kumimoji="0" lang="tr-TR" altLang="tr-TR" sz="1800" b="1" i="0" u="none" strike="noStrike" kern="0" cap="none" spc="0" normalizeH="0" baseline="0" noProof="0" dirty="0">
                <a:ln>
                  <a:noFill/>
                </a:ln>
                <a:solidFill>
                  <a:srgbClr val="000000"/>
                </a:solidFill>
                <a:effectLst/>
                <a:uLnTx/>
                <a:uFillTx/>
                <a:latin typeface="Verdana Pro Light"/>
              </a:endParaRPr>
            </a:p>
          </p:txBody>
        </p:sp>
        <p:sp>
          <p:nvSpPr>
            <p:cNvPr id="12" name="Rectangle 14">
              <a:extLst>
                <a:ext uri="{FF2B5EF4-FFF2-40B4-BE49-F238E27FC236}">
                  <a16:creationId xmlns:a16="http://schemas.microsoft.com/office/drawing/2014/main" id="{C48C55B2-F186-E51A-F8E7-1A1DE4F29831}"/>
                </a:ext>
              </a:extLst>
            </p:cNvPr>
            <p:cNvSpPr>
              <a:spLocks noChangeArrowheads="1"/>
            </p:cNvSpPr>
            <p:nvPr/>
          </p:nvSpPr>
          <p:spPr bwMode="auto">
            <a:xfrm>
              <a:off x="7610108" y="1967783"/>
              <a:ext cx="2589834" cy="861774"/>
            </a:xfrm>
            <a:prstGeom prst="rect">
              <a:avLst/>
            </a:prstGeom>
            <a:solidFill>
              <a:sysClr val="window" lastClr="FFFFFF"/>
            </a:solidFill>
            <a:ln w="28575" cmpd="dbl">
              <a:gradFill>
                <a:gsLst>
                  <a:gs pos="0">
                    <a:srgbClr val="0F3C5A"/>
                  </a:gs>
                  <a:gs pos="100000">
                    <a:srgbClr val="86271F"/>
                  </a:gs>
                </a:gsLst>
                <a:lin ang="5400000" scaled="1"/>
              </a:gradFill>
              <a:miter lim="800000"/>
              <a:headEnd/>
              <a:tailEnd/>
            </a:ln>
          </p:spPr>
          <p:txBody>
            <a:bodyPr wrap="none" anchor="ctr"/>
            <a:lstStyle>
              <a:lvl1pPr eaLnBrk="0" hangingPunct="0">
                <a:defRPr sz="2800">
                  <a:solidFill>
                    <a:schemeClr val="bg1"/>
                  </a:solidFill>
                  <a:latin typeface="Trebuchet MS" panose="020B0603020202020204" pitchFamily="34" charset="0"/>
                </a:defRPr>
              </a:lvl1pPr>
              <a:lvl2pPr marL="742950" indent="-285750" eaLnBrk="0" hangingPunct="0">
                <a:defRPr sz="2800">
                  <a:solidFill>
                    <a:schemeClr val="bg1"/>
                  </a:solidFill>
                  <a:latin typeface="Trebuchet MS" panose="020B0603020202020204" pitchFamily="34" charset="0"/>
                </a:defRPr>
              </a:lvl2pPr>
              <a:lvl3pPr marL="1143000" indent="-228600" eaLnBrk="0" hangingPunct="0">
                <a:defRPr sz="2800">
                  <a:solidFill>
                    <a:schemeClr val="bg1"/>
                  </a:solidFill>
                  <a:latin typeface="Trebuchet MS" panose="020B0603020202020204" pitchFamily="34" charset="0"/>
                </a:defRPr>
              </a:lvl3pPr>
              <a:lvl4pPr marL="1600200" indent="-228600" eaLnBrk="0" hangingPunct="0">
                <a:defRPr sz="2800">
                  <a:solidFill>
                    <a:schemeClr val="bg1"/>
                  </a:solidFill>
                  <a:latin typeface="Trebuchet MS" panose="020B0603020202020204" pitchFamily="34" charset="0"/>
                </a:defRPr>
              </a:lvl4pPr>
              <a:lvl5pPr marL="2057400" indent="-228600" eaLnBrk="0" hangingPunct="0">
                <a:defRPr sz="2800">
                  <a:solidFill>
                    <a:schemeClr val="bg1"/>
                  </a:solidFill>
                  <a:latin typeface="Trebuchet MS" panose="020B0603020202020204" pitchFamily="34" charset="0"/>
                </a:defRPr>
              </a:lvl5pPr>
              <a:lvl6pPr marL="2514600" indent="-228600" eaLnBrk="0" fontAlgn="base" hangingPunct="0">
                <a:spcBef>
                  <a:spcPct val="0"/>
                </a:spcBef>
                <a:spcAft>
                  <a:spcPct val="0"/>
                </a:spcAft>
                <a:defRPr sz="2800">
                  <a:solidFill>
                    <a:schemeClr val="bg1"/>
                  </a:solidFill>
                  <a:latin typeface="Trebuchet MS" panose="020B0603020202020204" pitchFamily="34" charset="0"/>
                </a:defRPr>
              </a:lvl6pPr>
              <a:lvl7pPr marL="2971800" indent="-228600" eaLnBrk="0" fontAlgn="base" hangingPunct="0">
                <a:spcBef>
                  <a:spcPct val="0"/>
                </a:spcBef>
                <a:spcAft>
                  <a:spcPct val="0"/>
                </a:spcAft>
                <a:defRPr sz="2800">
                  <a:solidFill>
                    <a:schemeClr val="bg1"/>
                  </a:solidFill>
                  <a:latin typeface="Trebuchet MS" panose="020B0603020202020204" pitchFamily="34" charset="0"/>
                </a:defRPr>
              </a:lvl7pPr>
              <a:lvl8pPr marL="3429000" indent="-228600" eaLnBrk="0" fontAlgn="base" hangingPunct="0">
                <a:spcBef>
                  <a:spcPct val="0"/>
                </a:spcBef>
                <a:spcAft>
                  <a:spcPct val="0"/>
                </a:spcAft>
                <a:defRPr sz="2800">
                  <a:solidFill>
                    <a:schemeClr val="bg1"/>
                  </a:solidFill>
                  <a:latin typeface="Trebuchet MS" panose="020B0603020202020204" pitchFamily="34" charset="0"/>
                </a:defRPr>
              </a:lvl8pPr>
              <a:lvl9pPr marL="3886200" indent="-228600" eaLnBrk="0" fontAlgn="base" hangingPunct="0">
                <a:spcBef>
                  <a:spcPct val="0"/>
                </a:spcBef>
                <a:spcAft>
                  <a:spcPct val="0"/>
                </a:spcAft>
                <a:defRPr sz="2800">
                  <a:solidFill>
                    <a:schemeClr val="bg1"/>
                  </a:solidFill>
                  <a:latin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tr-TR" altLang="tr-TR" sz="1800" b="1" i="0" u="none" strike="noStrike" kern="0" cap="none" spc="0" normalizeH="0" baseline="0" noProof="0" dirty="0">
                  <a:ln>
                    <a:noFill/>
                  </a:ln>
                  <a:solidFill>
                    <a:srgbClr val="000000"/>
                  </a:solidFill>
                  <a:effectLst/>
                  <a:uLnTx/>
                  <a:uFillTx/>
                  <a:latin typeface="Verdana Pro Light"/>
                </a:rPr>
                <a:t>Karaciğer MR T2*</a:t>
              </a:r>
            </a:p>
          </p:txBody>
        </p:sp>
        <p:cxnSp>
          <p:nvCxnSpPr>
            <p:cNvPr id="13" name="Straight Connector 12">
              <a:extLst>
                <a:ext uri="{FF2B5EF4-FFF2-40B4-BE49-F238E27FC236}">
                  <a16:creationId xmlns:a16="http://schemas.microsoft.com/office/drawing/2014/main" id="{D2CBEFA9-5A86-B7C2-27A0-86F7D50CAD7D}"/>
                </a:ext>
              </a:extLst>
            </p:cNvPr>
            <p:cNvCxnSpPr>
              <a:cxnSpLocks/>
            </p:cNvCxnSpPr>
            <p:nvPr/>
          </p:nvCxnSpPr>
          <p:spPr>
            <a:xfrm>
              <a:off x="3264791" y="3014684"/>
              <a:ext cx="5640234" cy="0"/>
            </a:xfrm>
            <a:prstGeom prst="line">
              <a:avLst/>
            </a:prstGeom>
            <a:noFill/>
            <a:ln w="19050" cap="flat" cmpd="sng" algn="ctr">
              <a:solidFill>
                <a:srgbClr val="0F3C5A"/>
              </a:solidFill>
              <a:prstDash val="solid"/>
              <a:miter lim="800000"/>
            </a:ln>
            <a:effectLst/>
          </p:spPr>
        </p:cxnSp>
        <p:cxnSp>
          <p:nvCxnSpPr>
            <p:cNvPr id="14" name="Straight Connector 13">
              <a:extLst>
                <a:ext uri="{FF2B5EF4-FFF2-40B4-BE49-F238E27FC236}">
                  <a16:creationId xmlns:a16="http://schemas.microsoft.com/office/drawing/2014/main" id="{C3E00AAB-24CE-BF79-88B9-E9C6E23A7645}"/>
                </a:ext>
              </a:extLst>
            </p:cNvPr>
            <p:cNvCxnSpPr>
              <a:cxnSpLocks/>
            </p:cNvCxnSpPr>
            <p:nvPr/>
          </p:nvCxnSpPr>
          <p:spPr>
            <a:xfrm>
              <a:off x="3264791" y="2849574"/>
              <a:ext cx="0" cy="174492"/>
            </a:xfrm>
            <a:prstGeom prst="line">
              <a:avLst/>
            </a:prstGeom>
            <a:noFill/>
            <a:ln w="19050" cap="flat" cmpd="sng" algn="ctr">
              <a:solidFill>
                <a:srgbClr val="0F3C5A"/>
              </a:solidFill>
              <a:prstDash val="solid"/>
              <a:miter lim="800000"/>
            </a:ln>
            <a:effectLst/>
          </p:spPr>
        </p:cxnSp>
        <p:cxnSp>
          <p:nvCxnSpPr>
            <p:cNvPr id="15" name="Straight Connector 14">
              <a:extLst>
                <a:ext uri="{FF2B5EF4-FFF2-40B4-BE49-F238E27FC236}">
                  <a16:creationId xmlns:a16="http://schemas.microsoft.com/office/drawing/2014/main" id="{E257FDE8-BA42-5606-923F-3F76EB30BCB0}"/>
                </a:ext>
              </a:extLst>
            </p:cNvPr>
            <p:cNvCxnSpPr>
              <a:cxnSpLocks/>
            </p:cNvCxnSpPr>
            <p:nvPr/>
          </p:nvCxnSpPr>
          <p:spPr>
            <a:xfrm>
              <a:off x="5981614" y="2849574"/>
              <a:ext cx="0" cy="174492"/>
            </a:xfrm>
            <a:prstGeom prst="line">
              <a:avLst/>
            </a:prstGeom>
            <a:noFill/>
            <a:ln w="19050" cap="flat" cmpd="sng" algn="ctr">
              <a:solidFill>
                <a:srgbClr val="0F3C5A"/>
              </a:solidFill>
              <a:prstDash val="solid"/>
              <a:miter lim="800000"/>
            </a:ln>
            <a:effectLst/>
          </p:spPr>
        </p:cxnSp>
        <p:cxnSp>
          <p:nvCxnSpPr>
            <p:cNvPr id="16" name="Straight Connector 15">
              <a:extLst>
                <a:ext uri="{FF2B5EF4-FFF2-40B4-BE49-F238E27FC236}">
                  <a16:creationId xmlns:a16="http://schemas.microsoft.com/office/drawing/2014/main" id="{2A80BEFB-9FA7-1545-D3E9-31C713F11249}"/>
                </a:ext>
              </a:extLst>
            </p:cNvPr>
            <p:cNvCxnSpPr>
              <a:cxnSpLocks/>
            </p:cNvCxnSpPr>
            <p:nvPr/>
          </p:nvCxnSpPr>
          <p:spPr>
            <a:xfrm>
              <a:off x="8900661" y="2849574"/>
              <a:ext cx="0" cy="174492"/>
            </a:xfrm>
            <a:prstGeom prst="line">
              <a:avLst/>
            </a:prstGeom>
            <a:noFill/>
            <a:ln w="19050" cap="flat" cmpd="sng" algn="ctr">
              <a:solidFill>
                <a:srgbClr val="0F3C5A"/>
              </a:solidFill>
              <a:prstDash val="solid"/>
              <a:miter lim="800000"/>
            </a:ln>
            <a:effectLst/>
          </p:spPr>
        </p:cxnSp>
        <p:cxnSp>
          <p:nvCxnSpPr>
            <p:cNvPr id="17" name="Straight Connector 16">
              <a:extLst>
                <a:ext uri="{FF2B5EF4-FFF2-40B4-BE49-F238E27FC236}">
                  <a16:creationId xmlns:a16="http://schemas.microsoft.com/office/drawing/2014/main" id="{725F33CA-347F-C258-2659-D83561681C90}"/>
                </a:ext>
              </a:extLst>
            </p:cNvPr>
            <p:cNvCxnSpPr>
              <a:cxnSpLocks/>
            </p:cNvCxnSpPr>
            <p:nvPr/>
          </p:nvCxnSpPr>
          <p:spPr>
            <a:xfrm>
              <a:off x="5981614" y="3000752"/>
              <a:ext cx="0" cy="251896"/>
            </a:xfrm>
            <a:prstGeom prst="line">
              <a:avLst/>
            </a:prstGeom>
            <a:noFill/>
            <a:ln w="19050" cap="flat" cmpd="sng" algn="ctr">
              <a:solidFill>
                <a:srgbClr val="0F3C5A"/>
              </a:solidFill>
              <a:prstDash val="solid"/>
              <a:miter lim="800000"/>
              <a:tailEnd type="stealth" w="sm" len="sm"/>
            </a:ln>
            <a:effectLst/>
          </p:spPr>
        </p:cxnSp>
      </p:grpSp>
      <mc:AlternateContent xmlns:mc="http://schemas.openxmlformats.org/markup-compatibility/2006" xmlns:a14="http://schemas.microsoft.com/office/drawing/2010/main">
        <mc:Choice Requires="a14">
          <p:graphicFrame>
            <p:nvGraphicFramePr>
              <p:cNvPr id="18" name="Table 41">
                <a:extLst>
                  <a:ext uri="{FF2B5EF4-FFF2-40B4-BE49-F238E27FC236}">
                    <a16:creationId xmlns:a16="http://schemas.microsoft.com/office/drawing/2014/main" id="{0DCA51B3-2B8E-1E2E-4A40-ADDF302D2827}"/>
                  </a:ext>
                </a:extLst>
              </p:cNvPr>
              <p:cNvGraphicFramePr>
                <a:graphicFrameLocks noGrp="1"/>
              </p:cNvGraphicFramePr>
              <p:nvPr>
                <p:extLst>
                  <p:ext uri="{D42A27DB-BD31-4B8C-83A1-F6EECF244321}">
                    <p14:modId xmlns:p14="http://schemas.microsoft.com/office/powerpoint/2010/main" val="1026201611"/>
                  </p:ext>
                </p:extLst>
              </p:nvPr>
            </p:nvGraphicFramePr>
            <p:xfrm>
              <a:off x="943897" y="4264900"/>
              <a:ext cx="10290481" cy="1483360"/>
            </p:xfrm>
            <a:graphic>
              <a:graphicData uri="http://schemas.openxmlformats.org/drawingml/2006/table">
                <a:tbl>
                  <a:tblPr firstRow="1" bandRow="1"/>
                  <a:tblGrid>
                    <a:gridCol w="2942303">
                      <a:extLst>
                        <a:ext uri="{9D8B030D-6E8A-4147-A177-3AD203B41FA5}">
                          <a16:colId xmlns:a16="http://schemas.microsoft.com/office/drawing/2014/main" val="2508440895"/>
                        </a:ext>
                      </a:extLst>
                    </a:gridCol>
                    <a:gridCol w="1979765">
                      <a:extLst>
                        <a:ext uri="{9D8B030D-6E8A-4147-A177-3AD203B41FA5}">
                          <a16:colId xmlns:a16="http://schemas.microsoft.com/office/drawing/2014/main" val="944901387"/>
                        </a:ext>
                      </a:extLst>
                    </a:gridCol>
                    <a:gridCol w="1710813">
                      <a:extLst>
                        <a:ext uri="{9D8B030D-6E8A-4147-A177-3AD203B41FA5}">
                          <a16:colId xmlns:a16="http://schemas.microsoft.com/office/drawing/2014/main" val="830304523"/>
                        </a:ext>
                      </a:extLst>
                    </a:gridCol>
                    <a:gridCol w="2064774">
                      <a:extLst>
                        <a:ext uri="{9D8B030D-6E8A-4147-A177-3AD203B41FA5}">
                          <a16:colId xmlns:a16="http://schemas.microsoft.com/office/drawing/2014/main" val="1571655377"/>
                        </a:ext>
                      </a:extLst>
                    </a:gridCol>
                    <a:gridCol w="1592826">
                      <a:extLst>
                        <a:ext uri="{9D8B030D-6E8A-4147-A177-3AD203B41FA5}">
                          <a16:colId xmlns:a16="http://schemas.microsoft.com/office/drawing/2014/main" val="1925865498"/>
                        </a:ext>
                      </a:extLst>
                    </a:gridCol>
                  </a:tblGrid>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n= 15	</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mj-lt"/>
                            </a:rPr>
                            <a:t>Normal </a:t>
                          </a:r>
                          <a:r>
                            <a:rPr lang="en-US" sz="1300" b="1" i="0" dirty="0" err="1">
                              <a:solidFill>
                                <a:schemeClr val="tx1"/>
                              </a:solidFill>
                              <a:latin typeface="+mj-lt"/>
                            </a:rPr>
                            <a:t>değerler</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Başlangıç</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DFP+DFX Sonrası</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109162"/>
                      </a:ext>
                    </a:extLst>
                  </a:tr>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Serum </a:t>
                          </a:r>
                          <a:r>
                            <a:rPr kumimoji="0" lang="tr-TR" sz="1300" b="1" i="0" u="none" strike="noStrike" kern="1200" cap="none" spc="0" normalizeH="0" baseline="0" noProof="0" dirty="0" err="1">
                              <a:ln>
                                <a:noFill/>
                              </a:ln>
                              <a:solidFill>
                                <a:schemeClr val="tx1"/>
                              </a:solidFill>
                              <a:effectLst/>
                              <a:uLnTx/>
                              <a:uFillTx/>
                              <a:latin typeface="+mj-lt"/>
                              <a:ea typeface="+mn-ea"/>
                              <a:cs typeface="+mn-cs"/>
                            </a:rPr>
                            <a:t>ferritin</a:t>
                          </a:r>
                          <a:r>
                            <a:rPr kumimoji="0" lang="tr-TR" sz="1300" b="1" i="0" u="none" strike="noStrike" kern="1200" cap="none" spc="0" normalizeH="0" baseline="0" noProof="0" dirty="0">
                              <a:ln>
                                <a:noFill/>
                              </a:ln>
                              <a:solidFill>
                                <a:schemeClr val="tx1"/>
                              </a:solidFill>
                              <a:effectLst/>
                              <a:uLnTx/>
                              <a:uFillTx/>
                              <a:latin typeface="+mj-lt"/>
                              <a:ea typeface="+mn-ea"/>
                              <a:cs typeface="+mn-cs"/>
                            </a:rPr>
                            <a:t> (</a:t>
                          </a:r>
                          <a14:m>
                            <m:oMath xmlns:m="http://schemas.openxmlformats.org/officeDocument/2006/math">
                              <m:r>
                                <a:rPr kumimoji="0" lang="tr-TR" sz="1300" b="1" i="1" u="none" strike="noStrike" kern="120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cs typeface="+mn-cs"/>
                                </a:rPr>
                                <m:t>𝝁</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g/l)</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50-120</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581</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346</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103</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60</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=0.0001</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51455886"/>
                      </a:ext>
                    </a:extLst>
                  </a:tr>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l"/>
                          <a:r>
                            <a:rPr lang="tr-TR" sz="1300" b="1" dirty="0">
                              <a:solidFill>
                                <a:schemeClr val="tx1"/>
                              </a:solidFill>
                              <a:latin typeface="+mj-lt"/>
                            </a:rPr>
                            <a:t>LIC </a:t>
                          </a:r>
                          <a:r>
                            <a:rPr lang="tr-TR" sz="1300" b="1" dirty="0" err="1">
                              <a:solidFill>
                                <a:schemeClr val="tx1"/>
                              </a:solidFill>
                              <a:latin typeface="+mj-lt"/>
                            </a:rPr>
                            <a:t>Ferriscan</a:t>
                          </a:r>
                          <a:r>
                            <a:rPr lang="tr-TR" sz="1300" b="1" baseline="30000" dirty="0" err="1">
                              <a:solidFill>
                                <a:schemeClr val="tx1"/>
                              </a:solidFill>
                              <a:latin typeface="+mj-lt"/>
                            </a:rPr>
                            <a:t>TM</a:t>
                          </a:r>
                          <a:r>
                            <a:rPr lang="tr-TR" sz="1300" b="1" dirty="0">
                              <a:solidFill>
                                <a:schemeClr val="tx1"/>
                              </a:solidFill>
                              <a:latin typeface="+mj-lt"/>
                            </a:rPr>
                            <a:t> (mg/g </a:t>
                          </a:r>
                          <a:r>
                            <a:rPr lang="tr-TR" sz="1300" b="1" dirty="0" err="1">
                              <a:solidFill>
                                <a:schemeClr val="tx1"/>
                              </a:solidFill>
                              <a:latin typeface="+mj-lt"/>
                            </a:rPr>
                            <a:t>dw</a:t>
                          </a:r>
                          <a:r>
                            <a:rPr lang="tr-TR" sz="1300" b="1" dirty="0">
                              <a:solidFill>
                                <a:schemeClr val="tx1"/>
                              </a:solidFill>
                              <a:latin typeface="+mj-lt"/>
                            </a:rPr>
                            <a:t>)</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&lt;1,5</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1,6</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1,1</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1,1</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0,2</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=0.0019</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57658112"/>
                      </a:ext>
                    </a:extLst>
                  </a:tr>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l"/>
                          <a:r>
                            <a:rPr lang="en-TR" sz="1300" b="1" dirty="0">
                              <a:solidFill>
                                <a:schemeClr val="tx1"/>
                              </a:solidFill>
                              <a:latin typeface="+mj-lt"/>
                            </a:rPr>
                            <a:t>Signa-MRI T2* karaciğer (ms)</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TR" sz="1300" b="1" i="0" u="none" strike="noStrike" kern="1200" cap="none" spc="0" normalizeH="0" baseline="0" noProof="0" dirty="0">
                              <a:ln>
                                <a:noFill/>
                              </a:ln>
                              <a:solidFill>
                                <a:schemeClr val="tx1"/>
                              </a:solidFill>
                              <a:effectLst/>
                              <a:uLnTx/>
                              <a:uFillTx/>
                              <a:latin typeface="+mj-lt"/>
                              <a:ea typeface="+mn-ea"/>
                              <a:cs typeface="+mn-cs"/>
                            </a:rPr>
                            <a:t>&gt;19,1</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18,6</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8,9</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30,5</a:t>
                          </a:r>
                          <a14:m>
                            <m:oMath xmlns:m="http://schemas.openxmlformats.org/officeDocument/2006/math">
                              <m:r>
                                <a:rPr kumimoji="0" lang="tr-TR" sz="13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a14:m>
                          <a:r>
                            <a:rPr kumimoji="0" lang="tr-TR" sz="1300" b="1" i="0" u="none" strike="noStrike" kern="1200" cap="none" spc="0" normalizeH="0" baseline="0" noProof="0" dirty="0">
                              <a:ln>
                                <a:noFill/>
                              </a:ln>
                              <a:solidFill>
                                <a:schemeClr val="tx1"/>
                              </a:solidFill>
                              <a:effectLst/>
                              <a:uLnTx/>
                              <a:uFillTx/>
                              <a:latin typeface="+mj-lt"/>
                              <a:ea typeface="+mn-ea"/>
                              <a:cs typeface="+mn-cs"/>
                            </a:rPr>
                            <a:t>5,9</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=0.0012</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14367334"/>
                      </a:ext>
                    </a:extLst>
                  </a:tr>
                </a:tbl>
              </a:graphicData>
            </a:graphic>
          </p:graphicFrame>
        </mc:Choice>
        <mc:Fallback xmlns="">
          <p:graphicFrame>
            <p:nvGraphicFramePr>
              <p:cNvPr id="18" name="Table 41">
                <a:extLst>
                  <a:ext uri="{FF2B5EF4-FFF2-40B4-BE49-F238E27FC236}">
                    <a16:creationId xmlns:a16="http://schemas.microsoft.com/office/drawing/2014/main" id="{0DCA51B3-2B8E-1E2E-4A40-ADDF302D2827}"/>
                  </a:ext>
                </a:extLst>
              </p:cNvPr>
              <p:cNvGraphicFramePr>
                <a:graphicFrameLocks noGrp="1"/>
              </p:cNvGraphicFramePr>
              <p:nvPr>
                <p:extLst>
                  <p:ext uri="{D42A27DB-BD31-4B8C-83A1-F6EECF244321}">
                    <p14:modId xmlns:p14="http://schemas.microsoft.com/office/powerpoint/2010/main" val="1026201611"/>
                  </p:ext>
                </p:extLst>
              </p:nvPr>
            </p:nvGraphicFramePr>
            <p:xfrm>
              <a:off x="943897" y="4264900"/>
              <a:ext cx="10290481" cy="1483360"/>
            </p:xfrm>
            <a:graphic>
              <a:graphicData uri="http://schemas.openxmlformats.org/drawingml/2006/table">
                <a:tbl>
                  <a:tblPr firstRow="1" bandRow="1"/>
                  <a:tblGrid>
                    <a:gridCol w="2942303">
                      <a:extLst>
                        <a:ext uri="{9D8B030D-6E8A-4147-A177-3AD203B41FA5}">
                          <a16:colId xmlns:a16="http://schemas.microsoft.com/office/drawing/2014/main" val="2508440895"/>
                        </a:ext>
                      </a:extLst>
                    </a:gridCol>
                    <a:gridCol w="1979765">
                      <a:extLst>
                        <a:ext uri="{9D8B030D-6E8A-4147-A177-3AD203B41FA5}">
                          <a16:colId xmlns:a16="http://schemas.microsoft.com/office/drawing/2014/main" val="944901387"/>
                        </a:ext>
                      </a:extLst>
                    </a:gridCol>
                    <a:gridCol w="1710813">
                      <a:extLst>
                        <a:ext uri="{9D8B030D-6E8A-4147-A177-3AD203B41FA5}">
                          <a16:colId xmlns:a16="http://schemas.microsoft.com/office/drawing/2014/main" val="830304523"/>
                        </a:ext>
                      </a:extLst>
                    </a:gridCol>
                    <a:gridCol w="2064774">
                      <a:extLst>
                        <a:ext uri="{9D8B030D-6E8A-4147-A177-3AD203B41FA5}">
                          <a16:colId xmlns:a16="http://schemas.microsoft.com/office/drawing/2014/main" val="1571655377"/>
                        </a:ext>
                      </a:extLst>
                    </a:gridCol>
                    <a:gridCol w="1592826">
                      <a:extLst>
                        <a:ext uri="{9D8B030D-6E8A-4147-A177-3AD203B41FA5}">
                          <a16:colId xmlns:a16="http://schemas.microsoft.com/office/drawing/2014/main" val="1925865498"/>
                        </a:ext>
                      </a:extLst>
                    </a:gridCol>
                  </a:tblGrid>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n= 15	</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mj-lt"/>
                            </a:rPr>
                            <a:t>Normal </a:t>
                          </a:r>
                          <a:r>
                            <a:rPr lang="en-US" sz="1300" b="1" i="0" dirty="0" err="1">
                              <a:solidFill>
                                <a:schemeClr val="tx1"/>
                              </a:solidFill>
                              <a:latin typeface="+mj-lt"/>
                            </a:rPr>
                            <a:t>değerler</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Başlangıç</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DFP+DFX Sonrası</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1" i="0" u="none" strike="noStrike" kern="1200" cap="none" spc="0" baseline="0">
                              <a:solidFill>
                                <a:schemeClr val="lt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F3C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109162"/>
                      </a:ext>
                    </a:extLst>
                  </a:tr>
                  <a:tr h="370840">
                    <a:tc>
                      <a:txBody>
                        <a:bodyPr/>
                        <a:lstStyle/>
                        <a:p>
                          <a:endParaRPr lang="tr-T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2"/>
                          <a:stretch>
                            <a:fillRect l="-207" t="-101639" r="-250104" b="-204918"/>
                          </a:stretch>
                        </a:blip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50-120</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endParaRPr lang="tr-T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2"/>
                          <a:stretch>
                            <a:fillRect l="-287900" t="-101639" r="-214235" b="-204918"/>
                          </a:stretch>
                        </a:blipFill>
                      </a:tcPr>
                    </a:tc>
                    <a:tc>
                      <a:txBody>
                        <a:bodyPr/>
                        <a:lstStyle/>
                        <a:p>
                          <a:endParaRPr lang="tr-T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2"/>
                          <a:stretch>
                            <a:fillRect l="-321534" t="-101639" r="-77581" b="-204918"/>
                          </a:stretch>
                        </a:blip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=0.0001</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ap="flat" cmpd="sng" algn="ctr">
                          <a:solidFill>
                            <a:srgbClr val="0F3C5A"/>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851455886"/>
                      </a:ext>
                    </a:extLst>
                  </a:tr>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l"/>
                          <a:r>
                            <a:rPr lang="tr-TR" sz="1300" b="1" dirty="0">
                              <a:solidFill>
                                <a:schemeClr val="tx1"/>
                              </a:solidFill>
                              <a:latin typeface="+mj-lt"/>
                            </a:rPr>
                            <a:t>LIC </a:t>
                          </a:r>
                          <a:r>
                            <a:rPr lang="tr-TR" sz="1300" b="1" dirty="0" err="1">
                              <a:solidFill>
                                <a:schemeClr val="tx1"/>
                              </a:solidFill>
                              <a:latin typeface="+mj-lt"/>
                            </a:rPr>
                            <a:t>Ferriscan</a:t>
                          </a:r>
                          <a:r>
                            <a:rPr lang="tr-TR" sz="1300" b="1" baseline="30000" dirty="0" err="1">
                              <a:solidFill>
                                <a:schemeClr val="tx1"/>
                              </a:solidFill>
                              <a:latin typeface="+mj-lt"/>
                            </a:rPr>
                            <a:t>TM</a:t>
                          </a:r>
                          <a:r>
                            <a:rPr lang="tr-TR" sz="1300" b="1" dirty="0">
                              <a:solidFill>
                                <a:schemeClr val="tx1"/>
                              </a:solidFill>
                              <a:latin typeface="+mj-lt"/>
                            </a:rPr>
                            <a:t> (mg/g </a:t>
                          </a:r>
                          <a:r>
                            <a:rPr lang="tr-TR" sz="1300" b="1" dirty="0" err="1">
                              <a:solidFill>
                                <a:schemeClr val="tx1"/>
                              </a:solidFill>
                              <a:latin typeface="+mj-lt"/>
                            </a:rPr>
                            <a:t>dw</a:t>
                          </a:r>
                          <a:r>
                            <a:rPr lang="tr-TR" sz="1300" b="1" dirty="0">
                              <a:solidFill>
                                <a:schemeClr val="tx1"/>
                              </a:solidFill>
                              <a:latin typeface="+mj-lt"/>
                            </a:rPr>
                            <a:t>)</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0" u="none" strike="noStrike" kern="1200" cap="none" spc="0" normalizeH="0" baseline="0" noProof="0" dirty="0">
                              <a:ln>
                                <a:noFill/>
                              </a:ln>
                              <a:solidFill>
                                <a:schemeClr val="tx1"/>
                              </a:solidFill>
                              <a:effectLst/>
                              <a:uLnTx/>
                              <a:uFillTx/>
                              <a:latin typeface="+mj-lt"/>
                              <a:ea typeface="+mn-ea"/>
                              <a:cs typeface="+mn-cs"/>
                            </a:rPr>
                            <a:t>&lt;1,5</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endParaRPr lang="tr-T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87900" t="-201639" r="-214235" b="-104918"/>
                          </a:stretch>
                        </a:blipFill>
                      </a:tcPr>
                    </a:tc>
                    <a:tc>
                      <a:txBody>
                        <a:bodyPr/>
                        <a:lstStyle/>
                        <a:p>
                          <a:endParaRPr lang="tr-T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21534" t="-201639" r="-77581" b="-104918"/>
                          </a:stretch>
                        </a:blip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=0.0019</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57658112"/>
                      </a:ext>
                    </a:extLst>
                  </a:tr>
                  <a:tr h="370840">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algn="l"/>
                          <a:r>
                            <a:rPr lang="en-TR" sz="1300" b="1" dirty="0">
                              <a:solidFill>
                                <a:schemeClr val="tx1"/>
                              </a:solidFill>
                              <a:latin typeface="+mj-lt"/>
                            </a:rPr>
                            <a:t>Signa-MRI T2* karaciğer (ms)</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TR" sz="1300" b="1" i="0" u="none" strike="noStrike" kern="1200" cap="none" spc="0" normalizeH="0" baseline="0" noProof="0" dirty="0">
                              <a:ln>
                                <a:noFill/>
                              </a:ln>
                              <a:solidFill>
                                <a:schemeClr val="tx1"/>
                              </a:solidFill>
                              <a:effectLst/>
                              <a:uLnTx/>
                              <a:uFillTx/>
                              <a:latin typeface="+mj-lt"/>
                              <a:ea typeface="+mn-ea"/>
                              <a:cs typeface="+mn-cs"/>
                            </a:rPr>
                            <a:t>&gt;19,1</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endParaRPr lang="tr-T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287900" t="-301639" r="-214235" b="-4918"/>
                          </a:stretch>
                        </a:blipFill>
                      </a:tcPr>
                    </a:tc>
                    <a:tc>
                      <a:txBody>
                        <a:bodyPr/>
                        <a:lstStyle/>
                        <a:p>
                          <a:endParaRPr lang="tr-T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321534" t="-301639" r="-77581" b="-4918"/>
                          </a:stretch>
                        </a:blipFill>
                      </a:tcPr>
                    </a:tc>
                    <a:tc>
                      <a:txBody>
                        <a:bodyPr/>
                        <a:lstStyle>
                          <a:lvl1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1pPr>
                          <a:lvl2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2pPr>
                          <a:lvl3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3pPr>
                          <a:lvl4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4pPr>
                          <a:lvl5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5pPr>
                          <a:lvl6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6pPr>
                          <a:lvl7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7pPr>
                          <a:lvl8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8pPr>
                          <a:lvl9pPr marL="0" marR="0" indent="0" algn="l" defTabSz="292100" rtl="0" eaLnBrk="1" latinLnBrk="0" hangingPunct="1">
                            <a:lnSpc>
                              <a:spcPct val="100000"/>
                            </a:lnSpc>
                            <a:spcBef>
                              <a:spcPts val="0"/>
                            </a:spcBef>
                            <a:spcAft>
                              <a:spcPts val="0"/>
                            </a:spcAft>
                            <a:buClrTx/>
                            <a:buSzTx/>
                            <a:buFontTx/>
                            <a:buNone/>
                            <a:tabLst/>
                            <a:defRPr sz="1300" b="0" i="0" u="none" strike="noStrike" kern="1200" cap="none" spc="0" baseline="0">
                              <a:solidFill>
                                <a:schemeClr val="dk1"/>
                              </a:solidFill>
                              <a:uFillTx/>
                              <a:latin typeface="Calibri" panose="020F0502020204030204"/>
                              <a:ea typeface="Helvetica Neue"/>
                              <a:cs typeface="Helvetica Neue"/>
                              <a:sym typeface="Gotham Narrow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300" b="1" i="1" u="none" strike="noStrike" kern="1200" cap="none" spc="0" normalizeH="0" baseline="0" noProof="0" dirty="0">
                              <a:ln>
                                <a:noFill/>
                              </a:ln>
                              <a:solidFill>
                                <a:schemeClr val="tx1"/>
                              </a:solidFill>
                              <a:effectLst/>
                              <a:uLnTx/>
                              <a:uFillTx/>
                              <a:latin typeface="+mj-lt"/>
                              <a:ea typeface="+mn-ea"/>
                              <a:cs typeface="+mn-cs"/>
                            </a:rPr>
                            <a:t>p</a:t>
                          </a:r>
                          <a:r>
                            <a:rPr kumimoji="0" lang="tr-TR" sz="1300" b="1" i="0" u="none" strike="noStrike" kern="1200" cap="none" spc="0" normalizeH="0" baseline="0" noProof="0" dirty="0">
                              <a:ln>
                                <a:noFill/>
                              </a:ln>
                              <a:solidFill>
                                <a:schemeClr val="tx1"/>
                              </a:solidFill>
                              <a:effectLst/>
                              <a:uLnTx/>
                              <a:uFillTx/>
                              <a:latin typeface="+mj-lt"/>
                              <a:ea typeface="+mn-ea"/>
                              <a:cs typeface="+mn-cs"/>
                            </a:rPr>
                            <a:t>=0.0012</a:t>
                          </a:r>
                          <a:endParaRPr lang="en-TR" sz="1300" b="1" i="0" dirty="0">
                            <a:solidFill>
                              <a:schemeClr val="tx1"/>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14367334"/>
                      </a:ext>
                    </a:extLst>
                  </a:tr>
                </a:tbl>
              </a:graphicData>
            </a:graphic>
          </p:graphicFrame>
        </mc:Fallback>
      </mc:AlternateContent>
      <p:pic>
        <p:nvPicPr>
          <p:cNvPr id="19" name="Picture 18">
            <a:extLst>
              <a:ext uri="{FF2B5EF4-FFF2-40B4-BE49-F238E27FC236}">
                <a16:creationId xmlns:a16="http://schemas.microsoft.com/office/drawing/2014/main" id="{7463C202-79E1-183C-6F09-2B62D7E6C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7403" y="3850105"/>
            <a:ext cx="2592045" cy="2301422"/>
          </a:xfrm>
          <a:prstGeom prst="rect">
            <a:avLst/>
          </a:prstGeom>
        </p:spPr>
      </p:pic>
      <p:sp>
        <p:nvSpPr>
          <p:cNvPr id="20" name="TextBox 19">
            <a:extLst>
              <a:ext uri="{FF2B5EF4-FFF2-40B4-BE49-F238E27FC236}">
                <a16:creationId xmlns:a16="http://schemas.microsoft.com/office/drawing/2014/main" id="{87835518-1FCA-AB83-EEEA-16DC35088F88}"/>
              </a:ext>
            </a:extLst>
          </p:cNvPr>
          <p:cNvSpPr txBox="1"/>
          <p:nvPr/>
        </p:nvSpPr>
        <p:spPr>
          <a:xfrm>
            <a:off x="603986" y="6456336"/>
            <a:ext cx="609760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Verdana Pro Light"/>
              </a:rPr>
              <a:t>K. </a:t>
            </a:r>
            <a:r>
              <a:rPr kumimoji="0" lang="en-US" sz="800" b="0" i="0" u="none" strike="noStrike" kern="0" cap="none" spc="0" normalizeH="0" baseline="0" noProof="0" dirty="0" err="1">
                <a:ln>
                  <a:noFill/>
                </a:ln>
                <a:solidFill>
                  <a:srgbClr val="000000"/>
                </a:solidFill>
                <a:effectLst/>
                <a:uLnTx/>
                <a:uFillTx/>
                <a:latin typeface="Verdana Pro Light"/>
              </a:rPr>
              <a:t>Farmaki</a:t>
            </a:r>
            <a:r>
              <a:rPr kumimoji="0" lang="en-US" sz="800" b="0" i="0" u="none" strike="noStrike" kern="0" cap="none" spc="0" normalizeH="0" baseline="0" noProof="0" dirty="0">
                <a:ln>
                  <a:noFill/>
                </a:ln>
                <a:solidFill>
                  <a:srgbClr val="000000"/>
                </a:solidFill>
                <a:effectLst/>
                <a:uLnTx/>
                <a:uFillTx/>
                <a:latin typeface="Verdana Pro Light"/>
              </a:rPr>
              <a:t>, et al., Blood Cells Mol. Diseases (2011), doi:10.1016/j.bcmd.2011.03.007</a:t>
            </a:r>
          </a:p>
        </p:txBody>
      </p:sp>
    </p:spTree>
    <p:extLst>
      <p:ext uri="{BB962C8B-B14F-4D97-AF65-F5344CB8AC3E}">
        <p14:creationId xmlns:p14="http://schemas.microsoft.com/office/powerpoint/2010/main" val="185190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DF18DB-C8ED-BCD2-7160-759ECDBDAFB0}"/>
              </a:ext>
            </a:extLst>
          </p:cNvPr>
          <p:cNvSpPr>
            <a:spLocks noGrp="1"/>
          </p:cNvSpPr>
          <p:nvPr>
            <p:ph type="title"/>
          </p:nvPr>
        </p:nvSpPr>
        <p:spPr/>
        <p:txBody>
          <a:bodyPr/>
          <a:lstStyle/>
          <a:p>
            <a:r>
              <a:rPr lang="tr-TR" dirty="0"/>
              <a:t>Sunum planı </a:t>
            </a:r>
          </a:p>
        </p:txBody>
      </p:sp>
      <p:sp>
        <p:nvSpPr>
          <p:cNvPr id="3" name="İçerik Yer Tutucusu 2">
            <a:extLst>
              <a:ext uri="{FF2B5EF4-FFF2-40B4-BE49-F238E27FC236}">
                <a16:creationId xmlns:a16="http://schemas.microsoft.com/office/drawing/2014/main" id="{231A52EF-8917-7EE5-D726-7776A970384C}"/>
              </a:ext>
            </a:extLst>
          </p:cNvPr>
          <p:cNvSpPr>
            <a:spLocks noGrp="1"/>
          </p:cNvSpPr>
          <p:nvPr>
            <p:ph idx="1"/>
          </p:nvPr>
        </p:nvSpPr>
        <p:spPr/>
        <p:txBody>
          <a:bodyPr/>
          <a:lstStyle/>
          <a:p>
            <a:r>
              <a:rPr lang="tr-TR" dirty="0"/>
              <a:t>Transfüzyon bağımlı </a:t>
            </a:r>
            <a:r>
              <a:rPr lang="tr-TR" dirty="0" err="1"/>
              <a:t>talasemi</a:t>
            </a:r>
            <a:r>
              <a:rPr lang="tr-TR" dirty="0"/>
              <a:t> ve patofizyolojisi</a:t>
            </a:r>
          </a:p>
          <a:p>
            <a:r>
              <a:rPr lang="tr-TR" dirty="0"/>
              <a:t>Transfüzyon bağımlı </a:t>
            </a:r>
            <a:r>
              <a:rPr lang="tr-TR" dirty="0" err="1"/>
              <a:t>talasemi</a:t>
            </a:r>
            <a:r>
              <a:rPr lang="tr-TR" dirty="0"/>
              <a:t> komplikasyonları</a:t>
            </a:r>
          </a:p>
          <a:p>
            <a:r>
              <a:rPr lang="tr-TR" dirty="0"/>
              <a:t>Demir </a:t>
            </a:r>
            <a:r>
              <a:rPr lang="tr-TR" dirty="0" err="1"/>
              <a:t>şelatörleri</a:t>
            </a:r>
            <a:endParaRPr lang="tr-TR" dirty="0"/>
          </a:p>
        </p:txBody>
      </p:sp>
    </p:spTree>
    <p:extLst>
      <p:ext uri="{BB962C8B-B14F-4D97-AF65-F5344CB8AC3E}">
        <p14:creationId xmlns:p14="http://schemas.microsoft.com/office/powerpoint/2010/main" val="414757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8DD3806-A618-B1D3-2F7F-B47C35258790}"/>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DFP+ DFX Tedavisi Sonrası EF’de Anlamlı Artış</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D7E8F7AF-C2A2-E4C7-2451-BE1B43A903BE}"/>
              </a:ext>
            </a:extLst>
          </p:cNvPr>
          <p:cNvGrpSpPr/>
          <p:nvPr/>
        </p:nvGrpSpPr>
        <p:grpSpPr>
          <a:xfrm>
            <a:off x="1292319" y="1508962"/>
            <a:ext cx="9607361" cy="4021384"/>
            <a:chOff x="1292320" y="1877262"/>
            <a:chExt cx="9607361" cy="4021384"/>
          </a:xfrm>
        </p:grpSpPr>
        <p:pic>
          <p:nvPicPr>
            <p:cNvPr id="4" name="Picture 3">
              <a:extLst>
                <a:ext uri="{FF2B5EF4-FFF2-40B4-BE49-F238E27FC236}">
                  <a16:creationId xmlns:a16="http://schemas.microsoft.com/office/drawing/2014/main" id="{EFA6D2E0-3D4E-EF9D-9EE4-0FD9629B20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flipV="1">
              <a:off x="6161967" y="2298325"/>
              <a:ext cx="4737714" cy="2705100"/>
            </a:xfrm>
            <a:prstGeom prst="rect">
              <a:avLst/>
            </a:prstGeom>
          </p:spPr>
        </p:pic>
        <p:sp>
          <p:nvSpPr>
            <p:cNvPr id="5" name="Rectangle 4">
              <a:extLst>
                <a:ext uri="{FF2B5EF4-FFF2-40B4-BE49-F238E27FC236}">
                  <a16:creationId xmlns:a16="http://schemas.microsoft.com/office/drawing/2014/main" id="{774774A2-76B0-A47D-5856-C98CDA77FD36}"/>
                </a:ext>
              </a:extLst>
            </p:cNvPr>
            <p:cNvSpPr/>
            <p:nvPr/>
          </p:nvSpPr>
          <p:spPr>
            <a:xfrm>
              <a:off x="1292320" y="1877262"/>
              <a:ext cx="4973073" cy="4021384"/>
            </a:xfrm>
            <a:prstGeom prst="rect">
              <a:avLst/>
            </a:pr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75C8F9F5-9819-EC9D-82B3-D86891ECB95F}"/>
                </a:ext>
              </a:extLst>
            </p:cNvPr>
            <p:cNvSpPr/>
            <p:nvPr/>
          </p:nvSpPr>
          <p:spPr>
            <a:xfrm>
              <a:off x="1843566" y="5141286"/>
              <a:ext cx="340158"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40</a:t>
              </a:r>
              <a:endParaRPr lang="tr-TR" sz="10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351BEC58-FD2D-4F84-4916-6BF820348B74}"/>
                </a:ext>
              </a:extLst>
            </p:cNvPr>
            <p:cNvSpPr/>
            <p:nvPr/>
          </p:nvSpPr>
          <p:spPr>
            <a:xfrm rot="16200000">
              <a:off x="718581" y="3833265"/>
              <a:ext cx="1972902"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LVEF</a:t>
              </a:r>
            </a:p>
          </p:txBody>
        </p:sp>
        <p:cxnSp>
          <p:nvCxnSpPr>
            <p:cNvPr id="8" name="Straight Connector 7">
              <a:extLst>
                <a:ext uri="{FF2B5EF4-FFF2-40B4-BE49-F238E27FC236}">
                  <a16:creationId xmlns:a16="http://schemas.microsoft.com/office/drawing/2014/main" id="{57CCBD56-588C-9E80-0A68-2D57CC14C082}"/>
                </a:ext>
              </a:extLst>
            </p:cNvPr>
            <p:cNvCxnSpPr>
              <a:cxnSpLocks/>
            </p:cNvCxnSpPr>
            <p:nvPr/>
          </p:nvCxnSpPr>
          <p:spPr>
            <a:xfrm>
              <a:off x="2210273" y="5391933"/>
              <a:ext cx="3708000" cy="0"/>
            </a:xfrm>
            <a:prstGeom prst="line">
              <a:avLst/>
            </a:prstGeom>
            <a:noFill/>
            <a:ln w="12700" cap="flat" cmpd="sng" algn="ctr">
              <a:solidFill>
                <a:srgbClr val="0F3C5A"/>
              </a:solidFill>
              <a:prstDash val="solid"/>
              <a:miter lim="800000"/>
            </a:ln>
            <a:effectLst/>
          </p:spPr>
        </p:cxnSp>
        <p:cxnSp>
          <p:nvCxnSpPr>
            <p:cNvPr id="9" name="Straight Connector 8">
              <a:extLst>
                <a:ext uri="{FF2B5EF4-FFF2-40B4-BE49-F238E27FC236}">
                  <a16:creationId xmlns:a16="http://schemas.microsoft.com/office/drawing/2014/main" id="{E307A4FA-236F-E76C-7E57-66653FE8D573}"/>
                </a:ext>
              </a:extLst>
            </p:cNvPr>
            <p:cNvCxnSpPr>
              <a:cxnSpLocks/>
            </p:cNvCxnSpPr>
            <p:nvPr/>
          </p:nvCxnSpPr>
          <p:spPr>
            <a:xfrm rot="5400000">
              <a:off x="686629" y="3862135"/>
              <a:ext cx="3060684" cy="0"/>
            </a:xfrm>
            <a:prstGeom prst="line">
              <a:avLst/>
            </a:prstGeom>
            <a:noFill/>
            <a:ln w="12700" cap="flat" cmpd="sng" algn="ctr">
              <a:solidFill>
                <a:srgbClr val="0F3C5A"/>
              </a:solidFill>
              <a:prstDash val="solid"/>
              <a:miter lim="800000"/>
            </a:ln>
            <a:effectLst/>
          </p:spPr>
        </p:cxnSp>
        <p:cxnSp>
          <p:nvCxnSpPr>
            <p:cNvPr id="10" name="Straight Connector 9">
              <a:extLst>
                <a:ext uri="{FF2B5EF4-FFF2-40B4-BE49-F238E27FC236}">
                  <a16:creationId xmlns:a16="http://schemas.microsoft.com/office/drawing/2014/main" id="{9B05FA69-6B1A-491F-9943-58EC5629A5B5}"/>
                </a:ext>
              </a:extLst>
            </p:cNvPr>
            <p:cNvCxnSpPr>
              <a:cxnSpLocks/>
            </p:cNvCxnSpPr>
            <p:nvPr/>
          </p:nvCxnSpPr>
          <p:spPr>
            <a:xfrm>
              <a:off x="2126120" y="4549705"/>
              <a:ext cx="86143" cy="0"/>
            </a:xfrm>
            <a:prstGeom prst="line">
              <a:avLst/>
            </a:prstGeom>
            <a:noFill/>
            <a:ln w="12700" cap="flat" cmpd="sng" algn="ctr">
              <a:solidFill>
                <a:srgbClr val="0F3C5A"/>
              </a:solidFill>
              <a:prstDash val="solid"/>
              <a:miter lim="800000"/>
            </a:ln>
            <a:effectLst/>
          </p:spPr>
        </p:cxnSp>
        <p:cxnSp>
          <p:nvCxnSpPr>
            <p:cNvPr id="11" name="Straight Connector 10">
              <a:extLst>
                <a:ext uri="{FF2B5EF4-FFF2-40B4-BE49-F238E27FC236}">
                  <a16:creationId xmlns:a16="http://schemas.microsoft.com/office/drawing/2014/main" id="{15285B21-F4FC-177C-0AB9-43536517219F}"/>
                </a:ext>
              </a:extLst>
            </p:cNvPr>
            <p:cNvCxnSpPr>
              <a:cxnSpLocks/>
            </p:cNvCxnSpPr>
            <p:nvPr/>
          </p:nvCxnSpPr>
          <p:spPr>
            <a:xfrm>
              <a:off x="2126120" y="3134597"/>
              <a:ext cx="86143" cy="0"/>
            </a:xfrm>
            <a:prstGeom prst="line">
              <a:avLst/>
            </a:prstGeom>
            <a:noFill/>
            <a:ln w="12700" cap="flat" cmpd="sng" algn="ctr">
              <a:solidFill>
                <a:srgbClr val="0F3C5A"/>
              </a:solidFill>
              <a:prstDash val="solid"/>
              <a:miter lim="800000"/>
            </a:ln>
            <a:effectLst/>
          </p:spPr>
        </p:cxnSp>
        <p:cxnSp>
          <p:nvCxnSpPr>
            <p:cNvPr id="12" name="Straight Connector 11">
              <a:extLst>
                <a:ext uri="{FF2B5EF4-FFF2-40B4-BE49-F238E27FC236}">
                  <a16:creationId xmlns:a16="http://schemas.microsoft.com/office/drawing/2014/main" id="{78A13F5E-663E-6DB0-05F2-4E2E45BCD863}"/>
                </a:ext>
              </a:extLst>
            </p:cNvPr>
            <p:cNvCxnSpPr>
              <a:cxnSpLocks/>
            </p:cNvCxnSpPr>
            <p:nvPr/>
          </p:nvCxnSpPr>
          <p:spPr>
            <a:xfrm>
              <a:off x="2126120" y="2427043"/>
              <a:ext cx="86143" cy="0"/>
            </a:xfrm>
            <a:prstGeom prst="line">
              <a:avLst/>
            </a:prstGeom>
            <a:noFill/>
            <a:ln w="12700" cap="flat" cmpd="sng" algn="ctr">
              <a:solidFill>
                <a:srgbClr val="0F3C5A"/>
              </a:solidFill>
              <a:prstDash val="solid"/>
              <a:miter lim="800000"/>
            </a:ln>
            <a:effectLst/>
          </p:spPr>
        </p:cxnSp>
        <p:sp>
          <p:nvSpPr>
            <p:cNvPr id="13" name="Rectangle 12">
              <a:extLst>
                <a:ext uri="{FF2B5EF4-FFF2-40B4-BE49-F238E27FC236}">
                  <a16:creationId xmlns:a16="http://schemas.microsoft.com/office/drawing/2014/main" id="{BF7D266A-F076-4F6B-7EC7-EACC87F3F117}"/>
                </a:ext>
              </a:extLst>
            </p:cNvPr>
            <p:cNvSpPr/>
            <p:nvPr/>
          </p:nvSpPr>
          <p:spPr>
            <a:xfrm>
              <a:off x="1842071" y="4430545"/>
              <a:ext cx="335349"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50</a:t>
              </a:r>
              <a:endParaRPr lang="tr-TR" sz="1000" kern="0"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D7B0DED7-E7F7-94FC-37B8-ECB15E30EC99}"/>
                </a:ext>
              </a:extLst>
            </p:cNvPr>
            <p:cNvSpPr/>
            <p:nvPr/>
          </p:nvSpPr>
          <p:spPr>
            <a:xfrm>
              <a:off x="1846880" y="3009065"/>
              <a:ext cx="330539"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70</a:t>
              </a:r>
              <a:endParaRPr lang="tr-TR" sz="1000" kern="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5115990B-E3A9-6B11-64F6-59E14A56B7B7}"/>
                </a:ext>
              </a:extLst>
            </p:cNvPr>
            <p:cNvSpPr/>
            <p:nvPr/>
          </p:nvSpPr>
          <p:spPr>
            <a:xfrm>
              <a:off x="1835658" y="2298325"/>
              <a:ext cx="341761"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80</a:t>
              </a:r>
              <a:endParaRPr lang="tr-TR" sz="1000" kern="0" dirty="0">
                <a:solidFill>
                  <a:prstClr val="black"/>
                </a:solidFill>
                <a:latin typeface="Calibri" panose="020F0502020204030204"/>
              </a:endParaRPr>
            </a:p>
          </p:txBody>
        </p:sp>
        <p:cxnSp>
          <p:nvCxnSpPr>
            <p:cNvPr id="16" name="Straight Connector 15">
              <a:extLst>
                <a:ext uri="{FF2B5EF4-FFF2-40B4-BE49-F238E27FC236}">
                  <a16:creationId xmlns:a16="http://schemas.microsoft.com/office/drawing/2014/main" id="{B213D7B7-8DB2-BC98-8E61-E7601AF3441C}"/>
                </a:ext>
              </a:extLst>
            </p:cNvPr>
            <p:cNvCxnSpPr>
              <a:cxnSpLocks/>
            </p:cNvCxnSpPr>
            <p:nvPr/>
          </p:nvCxnSpPr>
          <p:spPr>
            <a:xfrm>
              <a:off x="2126120" y="5257258"/>
              <a:ext cx="86143" cy="0"/>
            </a:xfrm>
            <a:prstGeom prst="line">
              <a:avLst/>
            </a:prstGeom>
            <a:noFill/>
            <a:ln w="12700" cap="flat" cmpd="sng" algn="ctr">
              <a:solidFill>
                <a:srgbClr val="0F3C5A"/>
              </a:solidFill>
              <a:prstDash val="solid"/>
              <a:miter lim="800000"/>
            </a:ln>
            <a:effectLst/>
          </p:spPr>
        </p:cxnSp>
        <p:cxnSp>
          <p:nvCxnSpPr>
            <p:cNvPr id="17" name="Straight Connector 16">
              <a:extLst>
                <a:ext uri="{FF2B5EF4-FFF2-40B4-BE49-F238E27FC236}">
                  <a16:creationId xmlns:a16="http://schemas.microsoft.com/office/drawing/2014/main" id="{7DE6A2C3-8985-459C-BD61-F3CA08809C48}"/>
                </a:ext>
              </a:extLst>
            </p:cNvPr>
            <p:cNvCxnSpPr>
              <a:cxnSpLocks/>
            </p:cNvCxnSpPr>
            <p:nvPr/>
          </p:nvCxnSpPr>
          <p:spPr>
            <a:xfrm>
              <a:off x="2126120" y="3842151"/>
              <a:ext cx="86143" cy="0"/>
            </a:xfrm>
            <a:prstGeom prst="line">
              <a:avLst/>
            </a:prstGeom>
            <a:noFill/>
            <a:ln w="12700" cap="flat" cmpd="sng" algn="ctr">
              <a:solidFill>
                <a:srgbClr val="0F3C5A"/>
              </a:solidFill>
              <a:prstDash val="solid"/>
              <a:miter lim="800000"/>
            </a:ln>
            <a:effectLst/>
          </p:spPr>
        </p:cxnSp>
        <p:sp>
          <p:nvSpPr>
            <p:cNvPr id="18" name="Rectangle 17">
              <a:extLst>
                <a:ext uri="{FF2B5EF4-FFF2-40B4-BE49-F238E27FC236}">
                  <a16:creationId xmlns:a16="http://schemas.microsoft.com/office/drawing/2014/main" id="{346F5D44-2010-74CA-BF63-4892C99C339A}"/>
                </a:ext>
              </a:extLst>
            </p:cNvPr>
            <p:cNvSpPr/>
            <p:nvPr/>
          </p:nvSpPr>
          <p:spPr>
            <a:xfrm>
              <a:off x="1837261" y="3719805"/>
              <a:ext cx="340158"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60</a:t>
              </a:r>
              <a:endParaRPr lang="tr-TR" sz="1000" kern="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FDB88A5A-5C58-2516-979E-092D8D5E75BC}"/>
                </a:ext>
              </a:extLst>
            </p:cNvPr>
            <p:cNvSpPr/>
            <p:nvPr/>
          </p:nvSpPr>
          <p:spPr>
            <a:xfrm>
              <a:off x="2666798" y="5405119"/>
              <a:ext cx="146171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Başlangıç</a:t>
              </a:r>
            </a:p>
          </p:txBody>
        </p:sp>
        <p:sp>
          <p:nvSpPr>
            <p:cNvPr id="20" name="Rectangle 19">
              <a:extLst>
                <a:ext uri="{FF2B5EF4-FFF2-40B4-BE49-F238E27FC236}">
                  <a16:creationId xmlns:a16="http://schemas.microsoft.com/office/drawing/2014/main" id="{3B4634B0-C158-5F23-4316-8148C8868460}"/>
                </a:ext>
              </a:extLst>
            </p:cNvPr>
            <p:cNvSpPr/>
            <p:nvPr/>
          </p:nvSpPr>
          <p:spPr>
            <a:xfrm>
              <a:off x="4529465" y="5405119"/>
              <a:ext cx="146171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Tedaviden Sonra</a:t>
              </a:r>
            </a:p>
          </p:txBody>
        </p:sp>
        <p:grpSp>
          <p:nvGrpSpPr>
            <p:cNvPr id="21" name="Group 20">
              <a:extLst>
                <a:ext uri="{FF2B5EF4-FFF2-40B4-BE49-F238E27FC236}">
                  <a16:creationId xmlns:a16="http://schemas.microsoft.com/office/drawing/2014/main" id="{7FD6E620-8B98-0FCC-E05F-9080DE3AB357}"/>
                </a:ext>
              </a:extLst>
            </p:cNvPr>
            <p:cNvGrpSpPr/>
            <p:nvPr/>
          </p:nvGrpSpPr>
          <p:grpSpPr>
            <a:xfrm>
              <a:off x="2935474" y="3632988"/>
              <a:ext cx="967825" cy="440472"/>
              <a:chOff x="2560853" y="3614074"/>
              <a:chExt cx="967825" cy="440472"/>
            </a:xfrm>
          </p:grpSpPr>
          <p:sp>
            <p:nvSpPr>
              <p:cNvPr id="36" name="Rectangle 35">
                <a:extLst>
                  <a:ext uri="{FF2B5EF4-FFF2-40B4-BE49-F238E27FC236}">
                    <a16:creationId xmlns:a16="http://schemas.microsoft.com/office/drawing/2014/main" id="{2ECA9417-E5E6-0ACF-08A3-53FA2F0265DF}"/>
                  </a:ext>
                </a:extLst>
              </p:cNvPr>
              <p:cNvSpPr/>
              <p:nvPr/>
            </p:nvSpPr>
            <p:spPr>
              <a:xfrm>
                <a:off x="2560853" y="3614074"/>
                <a:ext cx="967825" cy="440472"/>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cxnSp>
            <p:nvCxnSpPr>
              <p:cNvPr id="37" name="Straight Connector 36">
                <a:extLst>
                  <a:ext uri="{FF2B5EF4-FFF2-40B4-BE49-F238E27FC236}">
                    <a16:creationId xmlns:a16="http://schemas.microsoft.com/office/drawing/2014/main" id="{BE944102-751B-1889-026F-473059C5C208}"/>
                  </a:ext>
                </a:extLst>
              </p:cNvPr>
              <p:cNvCxnSpPr>
                <a:cxnSpLocks/>
              </p:cNvCxnSpPr>
              <p:nvPr/>
            </p:nvCxnSpPr>
            <p:spPr>
              <a:xfrm rot="16200000">
                <a:off x="3043253" y="3289242"/>
                <a:ext cx="0" cy="964800"/>
              </a:xfrm>
              <a:prstGeom prst="line">
                <a:avLst/>
              </a:prstGeom>
              <a:noFill/>
              <a:ln w="19050" cap="flat" cmpd="sng" algn="ctr">
                <a:solidFill>
                  <a:sysClr val="window" lastClr="FFFFFF"/>
                </a:solidFill>
                <a:prstDash val="solid"/>
                <a:miter lim="800000"/>
              </a:ln>
              <a:effectLst/>
            </p:spPr>
          </p:cxnSp>
        </p:grpSp>
        <p:grpSp>
          <p:nvGrpSpPr>
            <p:cNvPr id="22" name="Group 21">
              <a:extLst>
                <a:ext uri="{FF2B5EF4-FFF2-40B4-BE49-F238E27FC236}">
                  <a16:creationId xmlns:a16="http://schemas.microsoft.com/office/drawing/2014/main" id="{7535605A-0D22-A154-E13A-3390A83A1837}"/>
                </a:ext>
              </a:extLst>
            </p:cNvPr>
            <p:cNvGrpSpPr/>
            <p:nvPr/>
          </p:nvGrpSpPr>
          <p:grpSpPr>
            <a:xfrm>
              <a:off x="4737116" y="3062508"/>
              <a:ext cx="967825" cy="648000"/>
              <a:chOff x="2899461" y="3043594"/>
              <a:chExt cx="967825" cy="648000"/>
            </a:xfrm>
          </p:grpSpPr>
          <p:sp>
            <p:nvSpPr>
              <p:cNvPr id="34" name="Rectangle 33">
                <a:extLst>
                  <a:ext uri="{FF2B5EF4-FFF2-40B4-BE49-F238E27FC236}">
                    <a16:creationId xmlns:a16="http://schemas.microsoft.com/office/drawing/2014/main" id="{75AF8308-B6E8-486C-8105-65C9B7F0347A}"/>
                  </a:ext>
                </a:extLst>
              </p:cNvPr>
              <p:cNvSpPr/>
              <p:nvPr/>
            </p:nvSpPr>
            <p:spPr>
              <a:xfrm>
                <a:off x="2899461" y="3043594"/>
                <a:ext cx="967825" cy="648000"/>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cxnSp>
            <p:nvCxnSpPr>
              <p:cNvPr id="35" name="Straight Connector 34">
                <a:extLst>
                  <a:ext uri="{FF2B5EF4-FFF2-40B4-BE49-F238E27FC236}">
                    <a16:creationId xmlns:a16="http://schemas.microsoft.com/office/drawing/2014/main" id="{44F55373-9394-93F9-15C3-8E5D03C5DBD7}"/>
                  </a:ext>
                </a:extLst>
              </p:cNvPr>
              <p:cNvCxnSpPr>
                <a:cxnSpLocks/>
              </p:cNvCxnSpPr>
              <p:nvPr/>
            </p:nvCxnSpPr>
            <p:spPr>
              <a:xfrm rot="16200000">
                <a:off x="3381861" y="2991858"/>
                <a:ext cx="0" cy="964800"/>
              </a:xfrm>
              <a:prstGeom prst="line">
                <a:avLst/>
              </a:prstGeom>
              <a:noFill/>
              <a:ln w="19050" cap="flat" cmpd="sng" algn="ctr">
                <a:solidFill>
                  <a:sysClr val="window" lastClr="FFFFFF"/>
                </a:solidFill>
                <a:prstDash val="solid"/>
                <a:miter lim="800000"/>
              </a:ln>
              <a:effectLst/>
            </p:spPr>
          </p:cxnSp>
        </p:grpSp>
        <p:grpSp>
          <p:nvGrpSpPr>
            <p:cNvPr id="23" name="Group 22">
              <a:extLst>
                <a:ext uri="{FF2B5EF4-FFF2-40B4-BE49-F238E27FC236}">
                  <a16:creationId xmlns:a16="http://schemas.microsoft.com/office/drawing/2014/main" id="{381A88B6-19E4-BF5C-AE66-41CD3D10AA71}"/>
                </a:ext>
              </a:extLst>
            </p:cNvPr>
            <p:cNvGrpSpPr/>
            <p:nvPr/>
          </p:nvGrpSpPr>
          <p:grpSpPr>
            <a:xfrm>
              <a:off x="3110110" y="3355580"/>
              <a:ext cx="612000" cy="1216800"/>
              <a:chOff x="2234266" y="3336666"/>
              <a:chExt cx="612000" cy="1216800"/>
            </a:xfrm>
          </p:grpSpPr>
          <p:cxnSp>
            <p:nvCxnSpPr>
              <p:cNvPr id="31" name="Straight Connector 30">
                <a:extLst>
                  <a:ext uri="{FF2B5EF4-FFF2-40B4-BE49-F238E27FC236}">
                    <a16:creationId xmlns:a16="http://schemas.microsoft.com/office/drawing/2014/main" id="{20A48C69-3C66-34FE-2C78-447ADCD1E065}"/>
                  </a:ext>
                </a:extLst>
              </p:cNvPr>
              <p:cNvCxnSpPr>
                <a:cxnSpLocks/>
              </p:cNvCxnSpPr>
              <p:nvPr/>
            </p:nvCxnSpPr>
            <p:spPr>
              <a:xfrm rot="16200000">
                <a:off x="2540266" y="3030667"/>
                <a:ext cx="0" cy="612000"/>
              </a:xfrm>
              <a:prstGeom prst="line">
                <a:avLst/>
              </a:prstGeom>
              <a:noFill/>
              <a:ln w="6350" cap="flat" cmpd="sng" algn="ctr">
                <a:solidFill>
                  <a:srgbClr val="0F3C5A"/>
                </a:solidFill>
                <a:prstDash val="solid"/>
                <a:miter lim="800000"/>
              </a:ln>
              <a:effectLst/>
            </p:spPr>
          </p:cxnSp>
          <p:cxnSp>
            <p:nvCxnSpPr>
              <p:cNvPr id="32" name="Straight Connector 31">
                <a:extLst>
                  <a:ext uri="{FF2B5EF4-FFF2-40B4-BE49-F238E27FC236}">
                    <a16:creationId xmlns:a16="http://schemas.microsoft.com/office/drawing/2014/main" id="{053672ED-1B3C-6F54-D359-0CC38D6AE1FE}"/>
                  </a:ext>
                </a:extLst>
              </p:cNvPr>
              <p:cNvCxnSpPr>
                <a:cxnSpLocks/>
              </p:cNvCxnSpPr>
              <p:nvPr/>
            </p:nvCxnSpPr>
            <p:spPr>
              <a:xfrm>
                <a:off x="2540266" y="3336666"/>
                <a:ext cx="0" cy="1216800"/>
              </a:xfrm>
              <a:prstGeom prst="line">
                <a:avLst/>
              </a:prstGeom>
              <a:noFill/>
              <a:ln w="6350" cap="flat" cmpd="sng" algn="ctr">
                <a:solidFill>
                  <a:srgbClr val="0F3C5A"/>
                </a:solidFill>
                <a:prstDash val="solid"/>
                <a:miter lim="800000"/>
              </a:ln>
              <a:effectLst/>
            </p:spPr>
          </p:cxnSp>
          <p:cxnSp>
            <p:nvCxnSpPr>
              <p:cNvPr id="33" name="Straight Connector 32">
                <a:extLst>
                  <a:ext uri="{FF2B5EF4-FFF2-40B4-BE49-F238E27FC236}">
                    <a16:creationId xmlns:a16="http://schemas.microsoft.com/office/drawing/2014/main" id="{112C16B3-1A5C-8FE0-1D12-161B4E7D49CB}"/>
                  </a:ext>
                </a:extLst>
              </p:cNvPr>
              <p:cNvCxnSpPr>
                <a:cxnSpLocks/>
              </p:cNvCxnSpPr>
              <p:nvPr/>
            </p:nvCxnSpPr>
            <p:spPr>
              <a:xfrm rot="16200000">
                <a:off x="2540266" y="4237167"/>
                <a:ext cx="0" cy="612000"/>
              </a:xfrm>
              <a:prstGeom prst="line">
                <a:avLst/>
              </a:prstGeom>
              <a:noFill/>
              <a:ln w="6350" cap="flat" cmpd="sng" algn="ctr">
                <a:solidFill>
                  <a:srgbClr val="0F3C5A"/>
                </a:solidFill>
                <a:prstDash val="solid"/>
                <a:miter lim="800000"/>
              </a:ln>
              <a:effectLst/>
            </p:spPr>
          </p:cxnSp>
        </p:grpSp>
        <p:grpSp>
          <p:nvGrpSpPr>
            <p:cNvPr id="24" name="Group 23">
              <a:extLst>
                <a:ext uri="{FF2B5EF4-FFF2-40B4-BE49-F238E27FC236}">
                  <a16:creationId xmlns:a16="http://schemas.microsoft.com/office/drawing/2014/main" id="{E4FF6806-7A0F-F755-0191-2B990E09A8E9}"/>
                </a:ext>
              </a:extLst>
            </p:cNvPr>
            <p:cNvGrpSpPr/>
            <p:nvPr/>
          </p:nvGrpSpPr>
          <p:grpSpPr>
            <a:xfrm>
              <a:off x="4914898" y="2713785"/>
              <a:ext cx="612000" cy="1349376"/>
              <a:chOff x="2234266" y="3193791"/>
              <a:chExt cx="612000" cy="1349376"/>
            </a:xfrm>
          </p:grpSpPr>
          <p:cxnSp>
            <p:nvCxnSpPr>
              <p:cNvPr id="28" name="Straight Connector 27">
                <a:extLst>
                  <a:ext uri="{FF2B5EF4-FFF2-40B4-BE49-F238E27FC236}">
                    <a16:creationId xmlns:a16="http://schemas.microsoft.com/office/drawing/2014/main" id="{A0FD7AC7-6E96-CD45-29B0-FCF8323DD2DB}"/>
                  </a:ext>
                </a:extLst>
              </p:cNvPr>
              <p:cNvCxnSpPr>
                <a:cxnSpLocks/>
              </p:cNvCxnSpPr>
              <p:nvPr/>
            </p:nvCxnSpPr>
            <p:spPr>
              <a:xfrm rot="16200000">
                <a:off x="2540266" y="2891234"/>
                <a:ext cx="0" cy="612000"/>
              </a:xfrm>
              <a:prstGeom prst="line">
                <a:avLst/>
              </a:prstGeom>
              <a:noFill/>
              <a:ln w="6350" cap="flat" cmpd="sng" algn="ctr">
                <a:solidFill>
                  <a:srgbClr val="0F3C5A"/>
                </a:solidFill>
                <a:prstDash val="solid"/>
                <a:miter lim="800000"/>
              </a:ln>
              <a:effectLst/>
            </p:spPr>
          </p:cxnSp>
          <p:cxnSp>
            <p:nvCxnSpPr>
              <p:cNvPr id="29" name="Straight Connector 28">
                <a:extLst>
                  <a:ext uri="{FF2B5EF4-FFF2-40B4-BE49-F238E27FC236}">
                    <a16:creationId xmlns:a16="http://schemas.microsoft.com/office/drawing/2014/main" id="{9C4FE493-4F2F-612B-6E52-5A67B23C3B58}"/>
                  </a:ext>
                </a:extLst>
              </p:cNvPr>
              <p:cNvCxnSpPr>
                <a:cxnSpLocks/>
              </p:cNvCxnSpPr>
              <p:nvPr/>
            </p:nvCxnSpPr>
            <p:spPr>
              <a:xfrm>
                <a:off x="2540266" y="3193791"/>
                <a:ext cx="0" cy="1332000"/>
              </a:xfrm>
              <a:prstGeom prst="line">
                <a:avLst/>
              </a:prstGeom>
              <a:noFill/>
              <a:ln w="6350" cap="flat" cmpd="sng" algn="ctr">
                <a:solidFill>
                  <a:srgbClr val="0F3C5A"/>
                </a:solidFill>
                <a:prstDash val="solid"/>
                <a:miter lim="800000"/>
              </a:ln>
              <a:effectLst/>
            </p:spPr>
          </p:cxnSp>
          <p:cxnSp>
            <p:nvCxnSpPr>
              <p:cNvPr id="30" name="Straight Connector 29">
                <a:extLst>
                  <a:ext uri="{FF2B5EF4-FFF2-40B4-BE49-F238E27FC236}">
                    <a16:creationId xmlns:a16="http://schemas.microsoft.com/office/drawing/2014/main" id="{4120BB22-50C7-4E06-CFFF-34C1070EC413}"/>
                  </a:ext>
                </a:extLst>
              </p:cNvPr>
              <p:cNvCxnSpPr>
                <a:cxnSpLocks/>
              </p:cNvCxnSpPr>
              <p:nvPr/>
            </p:nvCxnSpPr>
            <p:spPr>
              <a:xfrm rot="16200000">
                <a:off x="2540266" y="4237167"/>
                <a:ext cx="0" cy="612000"/>
              </a:xfrm>
              <a:prstGeom prst="line">
                <a:avLst/>
              </a:prstGeom>
              <a:noFill/>
              <a:ln w="6350" cap="flat" cmpd="sng" algn="ctr">
                <a:solidFill>
                  <a:srgbClr val="0F3C5A"/>
                </a:solidFill>
                <a:prstDash val="solid"/>
                <a:miter lim="800000"/>
              </a:ln>
              <a:effectLst/>
            </p:spPr>
          </p:cxnSp>
        </p:grpSp>
        <p:sp>
          <p:nvSpPr>
            <p:cNvPr id="25" name="Oval 24">
              <a:extLst>
                <a:ext uri="{FF2B5EF4-FFF2-40B4-BE49-F238E27FC236}">
                  <a16:creationId xmlns:a16="http://schemas.microsoft.com/office/drawing/2014/main" id="{95CD9047-A552-36B7-666C-908ABF9F945A}"/>
                </a:ext>
              </a:extLst>
            </p:cNvPr>
            <p:cNvSpPr/>
            <p:nvPr/>
          </p:nvSpPr>
          <p:spPr>
            <a:xfrm>
              <a:off x="3361656" y="4800464"/>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6" name="Oval 25">
              <a:extLst>
                <a:ext uri="{FF2B5EF4-FFF2-40B4-BE49-F238E27FC236}">
                  <a16:creationId xmlns:a16="http://schemas.microsoft.com/office/drawing/2014/main" id="{99127106-A62E-7477-7AC8-1C7F1CE06032}"/>
                </a:ext>
              </a:extLst>
            </p:cNvPr>
            <p:cNvSpPr/>
            <p:nvPr/>
          </p:nvSpPr>
          <p:spPr>
            <a:xfrm>
              <a:off x="5224323" y="4800464"/>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7" name="Rectangle 26">
              <a:extLst>
                <a:ext uri="{FF2B5EF4-FFF2-40B4-BE49-F238E27FC236}">
                  <a16:creationId xmlns:a16="http://schemas.microsoft.com/office/drawing/2014/main" id="{0C5C6D94-E0DE-259A-38CA-746D483CD701}"/>
                </a:ext>
              </a:extLst>
            </p:cNvPr>
            <p:cNvSpPr/>
            <p:nvPr/>
          </p:nvSpPr>
          <p:spPr>
            <a:xfrm>
              <a:off x="8715005" y="3386508"/>
              <a:ext cx="1351652" cy="461665"/>
            </a:xfrm>
            <a:prstGeom prst="rect">
              <a:avLst/>
            </a:prstGeom>
          </p:spPr>
          <p:txBody>
            <a:bodyPr wrap="none">
              <a:spAutoFit/>
            </a:bodyPr>
            <a:lstStyle/>
            <a:p>
              <a:pPr algn="ctr">
                <a:defRPr/>
              </a:pPr>
              <a:r>
                <a:rPr lang="tr-TR" sz="2400" i="1" kern="0" dirty="0">
                  <a:solidFill>
                    <a:prstClr val="white"/>
                  </a:solidFill>
                  <a:latin typeface="Museo Sans 100" panose="02000000000000000000" pitchFamily="2" charset="77"/>
                </a:rPr>
                <a:t>P</a:t>
              </a:r>
              <a:r>
                <a:rPr lang="tr-TR" sz="2400" kern="0" dirty="0">
                  <a:solidFill>
                    <a:prstClr val="white"/>
                  </a:solidFill>
                  <a:latin typeface="Museo Sans 100" panose="02000000000000000000" pitchFamily="2" charset="77"/>
                </a:rPr>
                <a:t>=0,0014</a:t>
              </a:r>
            </a:p>
          </p:txBody>
        </p:sp>
      </p:grpSp>
      <p:sp>
        <p:nvSpPr>
          <p:cNvPr id="38" name="TextBox 37">
            <a:extLst>
              <a:ext uri="{FF2B5EF4-FFF2-40B4-BE49-F238E27FC236}">
                <a16:creationId xmlns:a16="http://schemas.microsoft.com/office/drawing/2014/main" id="{65AA12FE-E928-4556-181A-163CD0B67F11}"/>
              </a:ext>
            </a:extLst>
          </p:cNvPr>
          <p:cNvSpPr txBox="1"/>
          <p:nvPr/>
        </p:nvSpPr>
        <p:spPr>
          <a:xfrm>
            <a:off x="603986" y="6456336"/>
            <a:ext cx="609760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Verdana Pro Light"/>
              </a:rPr>
              <a:t>K. </a:t>
            </a:r>
            <a:r>
              <a:rPr kumimoji="0" lang="en-US" sz="800" b="0" i="0" u="none" strike="noStrike" kern="0" cap="none" spc="0" normalizeH="0" baseline="0" noProof="0" dirty="0" err="1">
                <a:ln>
                  <a:noFill/>
                </a:ln>
                <a:solidFill>
                  <a:srgbClr val="000000"/>
                </a:solidFill>
                <a:effectLst/>
                <a:uLnTx/>
                <a:uFillTx/>
                <a:latin typeface="Verdana Pro Light"/>
              </a:rPr>
              <a:t>Farmaki</a:t>
            </a:r>
            <a:r>
              <a:rPr kumimoji="0" lang="en-US" sz="800" b="0" i="0" u="none" strike="noStrike" kern="0" cap="none" spc="0" normalizeH="0" baseline="0" noProof="0" dirty="0">
                <a:ln>
                  <a:noFill/>
                </a:ln>
                <a:solidFill>
                  <a:srgbClr val="000000"/>
                </a:solidFill>
                <a:effectLst/>
                <a:uLnTx/>
                <a:uFillTx/>
                <a:latin typeface="Verdana Pro Light"/>
              </a:rPr>
              <a:t>, et al., Blood Cells Mol. Diseases (2011), doi:10.1016/j.bcmd.2011.03.007</a:t>
            </a:r>
          </a:p>
        </p:txBody>
      </p:sp>
      <p:sp>
        <p:nvSpPr>
          <p:cNvPr id="39" name="TextBox 38">
            <a:extLst>
              <a:ext uri="{FF2B5EF4-FFF2-40B4-BE49-F238E27FC236}">
                <a16:creationId xmlns:a16="http://schemas.microsoft.com/office/drawing/2014/main" id="{3174B7DA-5201-5B53-3DF6-CF6A8AD25E83}"/>
              </a:ext>
            </a:extLst>
          </p:cNvPr>
          <p:cNvSpPr txBox="1"/>
          <p:nvPr/>
        </p:nvSpPr>
        <p:spPr>
          <a:xfrm>
            <a:off x="6701590" y="4497028"/>
            <a:ext cx="4321314" cy="1200329"/>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000000"/>
                </a:solidFill>
                <a:effectLst/>
                <a:uLnTx/>
                <a:uFillTx/>
                <a:latin typeface="Verdana Pro Light"/>
              </a:rPr>
              <a:t>2 yıllık kombine oral </a:t>
            </a:r>
            <a:r>
              <a:rPr kumimoji="0" lang="tr-TR" sz="1800" b="1" i="0" u="none" strike="noStrike" kern="0" cap="none" spc="0" normalizeH="0" baseline="0" noProof="0" dirty="0" err="1">
                <a:ln>
                  <a:noFill/>
                </a:ln>
                <a:solidFill>
                  <a:srgbClr val="000000"/>
                </a:solidFill>
                <a:effectLst/>
                <a:uLnTx/>
                <a:uFillTx/>
                <a:latin typeface="Verdana Pro Light"/>
              </a:rPr>
              <a:t>şelasyon</a:t>
            </a:r>
            <a:r>
              <a:rPr kumimoji="0" lang="tr-TR" sz="1800" b="1" i="0" u="none" strike="noStrike" kern="0" cap="none" spc="0" normalizeH="0" baseline="0" noProof="0" dirty="0">
                <a:ln>
                  <a:noFill/>
                </a:ln>
                <a:solidFill>
                  <a:srgbClr val="000000"/>
                </a:solidFill>
                <a:effectLst/>
                <a:uLnTx/>
                <a:uFillTx/>
                <a:latin typeface="Verdana Pro Light"/>
              </a:rPr>
              <a:t> sonrasında </a:t>
            </a:r>
            <a:r>
              <a:rPr kumimoji="0" lang="tr-TR" sz="1800" b="1" i="0" u="none" strike="noStrike" kern="0" cap="none" spc="0" normalizeH="0" baseline="0" noProof="0" dirty="0" err="1">
                <a:ln>
                  <a:noFill/>
                </a:ln>
                <a:solidFill>
                  <a:srgbClr val="000000"/>
                </a:solidFill>
                <a:effectLst/>
                <a:uLnTx/>
                <a:uFillTx/>
                <a:latin typeface="Verdana Pro Light"/>
              </a:rPr>
              <a:t>LVEF’de</a:t>
            </a:r>
            <a:r>
              <a:rPr kumimoji="0" lang="tr-TR" sz="1800" b="1" i="0" u="none" strike="noStrike" kern="0" cap="none" spc="0" normalizeH="0" baseline="0" noProof="0" dirty="0">
                <a:ln>
                  <a:noFill/>
                </a:ln>
                <a:solidFill>
                  <a:srgbClr val="000000"/>
                </a:solidFill>
                <a:effectLst/>
                <a:uLnTx/>
                <a:uFillTx/>
                <a:latin typeface="Verdana Pro Light"/>
              </a:rPr>
              <a:t> ortalama değişim +%9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000000"/>
              </a:solidFill>
              <a:effectLst/>
              <a:uLnTx/>
              <a:uFillTx/>
              <a:latin typeface="Verdana Pro Light"/>
            </a:endParaRPr>
          </a:p>
        </p:txBody>
      </p:sp>
    </p:spTree>
    <p:extLst>
      <p:ext uri="{BB962C8B-B14F-4D97-AF65-F5344CB8AC3E}">
        <p14:creationId xmlns:p14="http://schemas.microsoft.com/office/powerpoint/2010/main" val="330030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E53DD05-0617-E3CB-54B6-E62D9140BC77}"/>
              </a:ext>
            </a:extLst>
          </p:cNvPr>
          <p:cNvSpPr txBox="1">
            <a:spLocks/>
          </p:cNvSpPr>
          <p:nvPr/>
        </p:nvSpPr>
        <p:spPr>
          <a:xfrm>
            <a:off x="752828" y="827901"/>
            <a:ext cx="10659710" cy="461665"/>
          </a:xfrm>
          <a:prstGeom prst="rect">
            <a:avLst/>
          </a:prstGeom>
        </p:spPr>
        <p:txBody>
          <a:bodyPr vert="horz" lIns="91440" tIns="45720" rIns="91440" bIns="45720" rtlCol="0">
            <a:normAutofit fontScale="70000" lnSpcReduction="2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Oral Şelatörlerin Kombinasyonu ile Endokrinal Fonksiyonlarda Koruyucu ve Geri Döndürülebilir Etki</a:t>
            </a:r>
            <a:r>
              <a:rPr kumimoji="0" lang="tr-TR" sz="2400" b="1" i="0" u="none" strike="noStrike" kern="0" cap="none" spc="0" normalizeH="0" baseline="30000" noProof="0">
                <a:ln>
                  <a:noFill/>
                </a:ln>
                <a:solidFill>
                  <a:srgbClr val="000000"/>
                </a:solidFill>
                <a:effectLst/>
                <a:uLnTx/>
                <a:uFillTx/>
                <a:latin typeface="Verdana Pro Light"/>
                <a:sym typeface="Helvetica Neue"/>
              </a:rPr>
              <a:t>1</a:t>
            </a:r>
            <a:endParaRPr kumimoji="0" lang="tr-TR" sz="2400" b="1" i="0" u="none" strike="noStrike" kern="0" cap="none" spc="0" normalizeH="0" baseline="3000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076458F2-C099-0DB4-8F14-33A6DE7566FD}"/>
              </a:ext>
            </a:extLst>
          </p:cNvPr>
          <p:cNvGrpSpPr/>
          <p:nvPr/>
        </p:nvGrpSpPr>
        <p:grpSpPr>
          <a:xfrm>
            <a:off x="403303" y="2435885"/>
            <a:ext cx="11385394" cy="3193913"/>
            <a:chOff x="403303" y="2107273"/>
            <a:chExt cx="11385394" cy="3193913"/>
          </a:xfrm>
        </p:grpSpPr>
        <p:grpSp>
          <p:nvGrpSpPr>
            <p:cNvPr id="4" name="Group 3">
              <a:extLst>
                <a:ext uri="{FF2B5EF4-FFF2-40B4-BE49-F238E27FC236}">
                  <a16:creationId xmlns:a16="http://schemas.microsoft.com/office/drawing/2014/main" id="{3E3DDB3B-FEC8-BCE2-1E0C-71ED666FD6A9}"/>
                </a:ext>
              </a:extLst>
            </p:cNvPr>
            <p:cNvGrpSpPr/>
            <p:nvPr/>
          </p:nvGrpSpPr>
          <p:grpSpPr>
            <a:xfrm>
              <a:off x="403303" y="2107273"/>
              <a:ext cx="11385394" cy="3014509"/>
              <a:chOff x="403303" y="2107273"/>
              <a:chExt cx="11385394" cy="3014509"/>
            </a:xfrm>
          </p:grpSpPr>
          <p:grpSp>
            <p:nvGrpSpPr>
              <p:cNvPr id="11" name="Group 10">
                <a:extLst>
                  <a:ext uri="{FF2B5EF4-FFF2-40B4-BE49-F238E27FC236}">
                    <a16:creationId xmlns:a16="http://schemas.microsoft.com/office/drawing/2014/main" id="{4F8DFF3F-4409-BAC0-3E83-F2B156D6536F}"/>
                  </a:ext>
                </a:extLst>
              </p:cNvPr>
              <p:cNvGrpSpPr/>
              <p:nvPr/>
            </p:nvGrpSpPr>
            <p:grpSpPr>
              <a:xfrm>
                <a:off x="403303" y="2107273"/>
                <a:ext cx="11385394" cy="3014509"/>
                <a:chOff x="1221013" y="1767046"/>
                <a:chExt cx="11385394" cy="3014509"/>
              </a:xfrm>
            </p:grpSpPr>
            <p:sp>
              <p:nvSpPr>
                <p:cNvPr id="15" name="Rectangle 59">
                  <a:extLst>
                    <a:ext uri="{FF2B5EF4-FFF2-40B4-BE49-F238E27FC236}">
                      <a16:creationId xmlns:a16="http://schemas.microsoft.com/office/drawing/2014/main" id="{9A952D17-237A-F121-5EBA-9B9B1EE86D6D}"/>
                    </a:ext>
                  </a:extLst>
                </p:cNvPr>
                <p:cNvSpPr/>
                <p:nvPr/>
              </p:nvSpPr>
              <p:spPr>
                <a:xfrm>
                  <a:off x="3251205" y="1964266"/>
                  <a:ext cx="9355202" cy="2357121"/>
                </a:xfrm>
                <a:custGeom>
                  <a:avLst/>
                  <a:gdLst>
                    <a:gd name="connsiteX0" fmla="*/ 0 w 9081458"/>
                    <a:gd name="connsiteY0" fmla="*/ 0 h 2355058"/>
                    <a:gd name="connsiteX1" fmla="*/ 9081458 w 9081458"/>
                    <a:gd name="connsiteY1" fmla="*/ 0 h 2355058"/>
                    <a:gd name="connsiteX2" fmla="*/ 9081458 w 9081458"/>
                    <a:gd name="connsiteY2" fmla="*/ 2355058 h 2355058"/>
                    <a:gd name="connsiteX3" fmla="*/ 0 w 9081458"/>
                    <a:gd name="connsiteY3" fmla="*/ 2355058 h 2355058"/>
                    <a:gd name="connsiteX4" fmla="*/ 0 w 9081458"/>
                    <a:gd name="connsiteY4" fmla="*/ 0 h 2355058"/>
                    <a:gd name="connsiteX0" fmla="*/ 0 w 9081458"/>
                    <a:gd name="connsiteY0" fmla="*/ 1011 h 2356069"/>
                    <a:gd name="connsiteX1" fmla="*/ 812937 w 9081458"/>
                    <a:gd name="connsiteY1" fmla="*/ 0 h 2356069"/>
                    <a:gd name="connsiteX2" fmla="*/ 9081458 w 9081458"/>
                    <a:gd name="connsiteY2" fmla="*/ 1011 h 2356069"/>
                    <a:gd name="connsiteX3" fmla="*/ 9081458 w 9081458"/>
                    <a:gd name="connsiteY3" fmla="*/ 2356069 h 2356069"/>
                    <a:gd name="connsiteX4" fmla="*/ 0 w 9081458"/>
                    <a:gd name="connsiteY4" fmla="*/ 2356069 h 2356069"/>
                    <a:gd name="connsiteX5" fmla="*/ 0 w 9081458"/>
                    <a:gd name="connsiteY5" fmla="*/ 1011 h 2356069"/>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0 w 9081458"/>
                    <a:gd name="connsiteY5" fmla="*/ 2356069 h 2357121"/>
                    <a:gd name="connsiteX6" fmla="*/ 0 w 9081458"/>
                    <a:gd name="connsiteY6" fmla="*/ 101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0 w 9081458"/>
                    <a:gd name="connsiteY5" fmla="*/ 101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91440 w 9081458"/>
                    <a:gd name="connsiteY5" fmla="*/ 9245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0" fmla="*/ 0 w 8268521"/>
                    <a:gd name="connsiteY0" fmla="*/ 0 h 2357121"/>
                    <a:gd name="connsiteX1" fmla="*/ 8268521 w 8268521"/>
                    <a:gd name="connsiteY1" fmla="*/ 1011 h 2357121"/>
                    <a:gd name="connsiteX2" fmla="*/ 8268521 w 8268521"/>
                    <a:gd name="connsiteY2" fmla="*/ 2356069 h 2357121"/>
                    <a:gd name="connsiteX3" fmla="*/ 447040 w 8268521"/>
                    <a:gd name="connsiteY3" fmla="*/ 2357121 h 2357121"/>
                  </a:gdLst>
                  <a:ahLst/>
                  <a:cxnLst>
                    <a:cxn ang="0">
                      <a:pos x="connsiteX0" y="connsiteY0"/>
                    </a:cxn>
                    <a:cxn ang="0">
                      <a:pos x="connsiteX1" y="connsiteY1"/>
                    </a:cxn>
                    <a:cxn ang="0">
                      <a:pos x="connsiteX2" y="connsiteY2"/>
                    </a:cxn>
                    <a:cxn ang="0">
                      <a:pos x="connsiteX3" y="connsiteY3"/>
                    </a:cxn>
                  </a:cxnLst>
                  <a:rect l="l" t="t" r="r" b="b"/>
                  <a:pathLst>
                    <a:path w="8268521" h="2357121">
                      <a:moveTo>
                        <a:pt x="0" y="0"/>
                      </a:moveTo>
                      <a:lnTo>
                        <a:pt x="8268521" y="1011"/>
                      </a:lnTo>
                      <a:lnTo>
                        <a:pt x="8268521" y="2356069"/>
                      </a:lnTo>
                      <a:lnTo>
                        <a:pt x="447040" y="2357121"/>
                      </a:lnTo>
                    </a:path>
                  </a:pathLst>
                </a:cu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pic>
              <p:nvPicPr>
                <p:cNvPr id="16" name="Picture 15">
                  <a:extLst>
                    <a:ext uri="{FF2B5EF4-FFF2-40B4-BE49-F238E27FC236}">
                      <a16:creationId xmlns:a16="http://schemas.microsoft.com/office/drawing/2014/main" id="{98D828E8-26A7-6962-3D99-B5CA851FB8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1013" y="1767046"/>
                  <a:ext cx="3118758" cy="3014509"/>
                </a:xfrm>
                <a:prstGeom prst="rect">
                  <a:avLst/>
                </a:prstGeom>
              </p:spPr>
            </p:pic>
            <p:sp>
              <p:nvSpPr>
                <p:cNvPr id="17" name="Rectangle 16">
                  <a:extLst>
                    <a:ext uri="{FF2B5EF4-FFF2-40B4-BE49-F238E27FC236}">
                      <a16:creationId xmlns:a16="http://schemas.microsoft.com/office/drawing/2014/main" id="{6E050C73-6A50-7D66-542F-12ECAA3A7F9E}"/>
                    </a:ext>
                  </a:extLst>
                </p:cNvPr>
                <p:cNvSpPr/>
                <p:nvPr/>
              </p:nvSpPr>
              <p:spPr>
                <a:xfrm>
                  <a:off x="3847450" y="1974192"/>
                  <a:ext cx="146171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13D5B"/>
                      </a:solidFill>
                      <a:effectLst/>
                      <a:uLnTx/>
                      <a:uFillTx/>
                      <a:latin typeface="Museo Sans 500" panose="02000000000000000000" pitchFamily="2" charset="77"/>
                    </a:rPr>
                    <a:t>Başlangıç</a:t>
                  </a:r>
                </a:p>
              </p:txBody>
            </p:sp>
            <p:sp>
              <p:nvSpPr>
                <p:cNvPr id="18" name="Rectangle 17">
                  <a:extLst>
                    <a:ext uri="{FF2B5EF4-FFF2-40B4-BE49-F238E27FC236}">
                      <a16:creationId xmlns:a16="http://schemas.microsoft.com/office/drawing/2014/main" id="{8F3959F8-19EC-72E3-C55F-94FF9F9F879F}"/>
                    </a:ext>
                  </a:extLst>
                </p:cNvPr>
                <p:cNvSpPr/>
                <p:nvPr/>
              </p:nvSpPr>
              <p:spPr>
                <a:xfrm>
                  <a:off x="4339771" y="2973730"/>
                  <a:ext cx="144000" cy="144000"/>
                </a:xfrm>
                <a:prstGeom prst="rect">
                  <a:avLst/>
                </a:prstGeom>
                <a:solidFill>
                  <a:srgbClr val="0363C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sp>
              <p:nvSpPr>
                <p:cNvPr id="19" name="Rectangle 18">
                  <a:extLst>
                    <a:ext uri="{FF2B5EF4-FFF2-40B4-BE49-F238E27FC236}">
                      <a16:creationId xmlns:a16="http://schemas.microsoft.com/office/drawing/2014/main" id="{A3B30D61-A5E3-EE45-F818-247463A8D091}"/>
                    </a:ext>
                  </a:extLst>
                </p:cNvPr>
                <p:cNvSpPr/>
                <p:nvPr/>
              </p:nvSpPr>
              <p:spPr>
                <a:xfrm>
                  <a:off x="4339771" y="3762675"/>
                  <a:ext cx="144000" cy="144000"/>
                </a:xfrm>
                <a:prstGeom prst="rect">
                  <a:avLst/>
                </a:prstGeom>
                <a:solidFill>
                  <a:srgbClr val="EC000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sp>
              <p:nvSpPr>
                <p:cNvPr id="20" name="Rectangle 19">
                  <a:extLst>
                    <a:ext uri="{FF2B5EF4-FFF2-40B4-BE49-F238E27FC236}">
                      <a16:creationId xmlns:a16="http://schemas.microsoft.com/office/drawing/2014/main" id="{2973E8BA-BCFD-7786-AF4A-8E4C4775D303}"/>
                    </a:ext>
                  </a:extLst>
                </p:cNvPr>
                <p:cNvSpPr/>
                <p:nvPr/>
              </p:nvSpPr>
              <p:spPr>
                <a:xfrm>
                  <a:off x="4462835" y="2891841"/>
                  <a:ext cx="2538465"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err="1">
                      <a:ln>
                        <a:noFill/>
                      </a:ln>
                      <a:solidFill>
                        <a:srgbClr val="013D5B"/>
                      </a:solidFill>
                      <a:effectLst/>
                      <a:uLnTx/>
                      <a:uFillTx/>
                      <a:latin typeface="Museo Sans 100" panose="02000000000000000000" pitchFamily="2" charset="77"/>
                    </a:rPr>
                    <a:t>Hipogonal</a:t>
                  </a: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 Hormon Replasman</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(8/15 hasta) </a:t>
                  </a:r>
                  <a:b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br>
                  <a:endPar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endParaRPr>
                </a:p>
              </p:txBody>
            </p:sp>
            <p:sp>
              <p:nvSpPr>
                <p:cNvPr id="21" name="Rectangle 20">
                  <a:extLst>
                    <a:ext uri="{FF2B5EF4-FFF2-40B4-BE49-F238E27FC236}">
                      <a16:creationId xmlns:a16="http://schemas.microsoft.com/office/drawing/2014/main" id="{30B15011-FBFF-DFF3-EF17-D973C6F7C30D}"/>
                    </a:ext>
                  </a:extLst>
                </p:cNvPr>
                <p:cNvSpPr/>
                <p:nvPr/>
              </p:nvSpPr>
              <p:spPr>
                <a:xfrm>
                  <a:off x="4462837" y="3674335"/>
                  <a:ext cx="95510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Normal</a:t>
                  </a:r>
                </a:p>
              </p:txBody>
            </p:sp>
            <p:sp>
              <p:nvSpPr>
                <p:cNvPr id="22" name="TextBox 21">
                  <a:extLst>
                    <a:ext uri="{FF2B5EF4-FFF2-40B4-BE49-F238E27FC236}">
                      <a16:creationId xmlns:a16="http://schemas.microsoft.com/office/drawing/2014/main" id="{5B9E7E60-BA1A-3E7E-1A1D-69557F3D7170}"/>
                    </a:ext>
                  </a:extLst>
                </p:cNvPr>
                <p:cNvSpPr txBox="1"/>
                <p:nvPr/>
              </p:nvSpPr>
              <p:spPr>
                <a:xfrm>
                  <a:off x="5831283" y="3089873"/>
                  <a:ext cx="3118758" cy="615553"/>
                </a:xfrm>
                <a:prstGeom prst="rect">
                  <a:avLst/>
                </a:prstGeom>
              </p:spPr>
              <p:txBody>
                <a:bodyPr wrap="square">
                  <a:spAutoFit/>
                </a:bodyPr>
                <a:lstStyle>
                  <a:defPPr>
                    <a:defRPr lang="tr-TR"/>
                  </a:defPPr>
                  <a:lvl1pPr algn="ctr">
                    <a:defRPr sz="2000">
                      <a:solidFill>
                        <a:srgbClr val="013D5B"/>
                      </a:solidFill>
                      <a:latin typeface="Museo Sans 100" panose="02000000000000000000" pitchFamily="2" charset="77"/>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AC1E2C"/>
                      </a:solidFill>
                      <a:effectLst/>
                      <a:uLnTx/>
                      <a:uFillTx/>
                      <a:latin typeface="Museo Sans 500" panose="02000000000000000000" pitchFamily="2" charset="77"/>
                    </a:rPr>
                    <a:t>*DFP + DFX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1" u="none" strike="noStrike" kern="0" cap="none" spc="0" normalizeH="0" baseline="0" noProof="0" dirty="0">
                      <a:ln>
                        <a:noFill/>
                      </a:ln>
                      <a:solidFill>
                        <a:srgbClr val="013D5B"/>
                      </a:solidFill>
                      <a:effectLst/>
                      <a:uLnTx/>
                      <a:uFillTx/>
                    </a:rPr>
                    <a:t>Oral </a:t>
                  </a:r>
                  <a:r>
                    <a:rPr kumimoji="0" lang="tr-TR" sz="1400" b="0" i="1" u="none" strike="noStrike" kern="0" cap="none" spc="0" normalizeH="0" baseline="0" noProof="0" dirty="0" err="1">
                      <a:ln>
                        <a:noFill/>
                      </a:ln>
                      <a:solidFill>
                        <a:srgbClr val="013D5B"/>
                      </a:solidFill>
                      <a:effectLst/>
                      <a:uLnTx/>
                      <a:uFillTx/>
                    </a:rPr>
                    <a:t>şelatör</a:t>
                  </a:r>
                  <a:r>
                    <a:rPr kumimoji="0" lang="tr-TR" sz="1400" b="0" i="1" u="none" strike="noStrike" kern="0" cap="none" spc="0" normalizeH="0" baseline="0" noProof="0" dirty="0">
                      <a:ln>
                        <a:noFill/>
                      </a:ln>
                      <a:solidFill>
                        <a:srgbClr val="013D5B"/>
                      </a:solidFill>
                      <a:effectLst/>
                      <a:uLnTx/>
                      <a:uFillTx/>
                    </a:rPr>
                    <a:t> kombinasyon tedavisi</a:t>
                  </a:r>
                </a:p>
              </p:txBody>
            </p:sp>
            <p:sp>
              <p:nvSpPr>
                <p:cNvPr id="23" name="Rectangle 22">
                  <a:extLst>
                    <a:ext uri="{FF2B5EF4-FFF2-40B4-BE49-F238E27FC236}">
                      <a16:creationId xmlns:a16="http://schemas.microsoft.com/office/drawing/2014/main" id="{490576FF-B6D8-36A6-4BB0-5C36A32501EA}"/>
                    </a:ext>
                  </a:extLst>
                </p:cNvPr>
                <p:cNvSpPr/>
                <p:nvPr/>
              </p:nvSpPr>
              <p:spPr>
                <a:xfrm>
                  <a:off x="9100318" y="1968674"/>
                  <a:ext cx="30157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13D5B"/>
                      </a:solidFill>
                      <a:effectLst/>
                      <a:uLnTx/>
                      <a:uFillTx/>
                      <a:latin typeface="Museo Sans 500" panose="02000000000000000000" pitchFamily="2" charset="77"/>
                    </a:rPr>
                    <a:t>Kombine Tedavi Sonrası</a:t>
                  </a:r>
                </a:p>
              </p:txBody>
            </p:sp>
            <p:sp>
              <p:nvSpPr>
                <p:cNvPr id="24" name="Rectangle 23">
                  <a:extLst>
                    <a:ext uri="{FF2B5EF4-FFF2-40B4-BE49-F238E27FC236}">
                      <a16:creationId xmlns:a16="http://schemas.microsoft.com/office/drawing/2014/main" id="{A9443879-D155-6EF8-C218-B1F5A062FA96}"/>
                    </a:ext>
                  </a:extLst>
                </p:cNvPr>
                <p:cNvSpPr/>
                <p:nvPr/>
              </p:nvSpPr>
              <p:spPr>
                <a:xfrm>
                  <a:off x="9397819" y="2419248"/>
                  <a:ext cx="3015756" cy="1767920"/>
                </a:xfrm>
                <a:prstGeom prst="rect">
                  <a:avLst/>
                </a:prstGeom>
              </p:spPr>
              <p:txBody>
                <a:bodyPr wrap="square">
                  <a:spAutoFit/>
                </a:bodyPr>
                <a:lstStyle/>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Tüm kadın hastalarda </a:t>
                  </a:r>
                </a:p>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artmış LH, FSH değerleri</a:t>
                  </a:r>
                </a:p>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Tüm erkek hastalarda </a:t>
                  </a:r>
                </a:p>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artmış LH değerleri,</a:t>
                  </a:r>
                </a:p>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artmış </a:t>
                  </a:r>
                  <a:r>
                    <a:rPr kumimoji="0" lang="tr-TR" sz="1600" b="0" i="0" u="none" strike="noStrike" kern="0" cap="none" spc="0" normalizeH="0" baseline="0" noProof="0" dirty="0" err="1">
                      <a:ln>
                        <a:noFill/>
                      </a:ln>
                      <a:solidFill>
                        <a:srgbClr val="013D5B"/>
                      </a:solidFill>
                      <a:effectLst/>
                      <a:uLnTx/>
                      <a:uFillTx/>
                      <a:latin typeface="Museo Sans 100" panose="02000000000000000000" pitchFamily="2" charset="77"/>
                    </a:rPr>
                    <a:t>testesteron</a:t>
                  </a: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a:t>
                  </a:r>
                </a:p>
                <a:p>
                  <a:pPr marL="0" marR="0" lvl="0" indent="0" defTabSz="914400" eaLnBrk="1" fontAlgn="auto" latinLnBrk="0" hangingPunct="1">
                    <a:lnSpc>
                      <a:spcPts val="222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Yeni </a:t>
                  </a:r>
                  <a:r>
                    <a:rPr kumimoji="0" lang="tr-TR" sz="1600" b="0" i="0" u="none" strike="noStrike" kern="0" cap="none" spc="0" normalizeH="0" baseline="0" noProof="0" dirty="0" err="1">
                      <a:ln>
                        <a:noFill/>
                      </a:ln>
                      <a:solidFill>
                        <a:srgbClr val="013D5B"/>
                      </a:solidFill>
                      <a:effectLst/>
                      <a:uLnTx/>
                      <a:uFillTx/>
                      <a:latin typeface="Museo Sans 100" panose="02000000000000000000" pitchFamily="2" charset="77"/>
                    </a:rPr>
                    <a:t>hipogonadism</a:t>
                  </a: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vakası yok</a:t>
                  </a:r>
                </a:p>
              </p:txBody>
            </p:sp>
          </p:grpSp>
          <p:pic>
            <p:nvPicPr>
              <p:cNvPr id="12" name="Picture 11">
                <a:extLst>
                  <a:ext uri="{FF2B5EF4-FFF2-40B4-BE49-F238E27FC236}">
                    <a16:creationId xmlns:a16="http://schemas.microsoft.com/office/drawing/2014/main" id="{A7536F78-16C5-1024-C3EB-4D7C577F3F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6664" y="2835842"/>
                <a:ext cx="243277" cy="216000"/>
              </a:xfrm>
              <a:prstGeom prst="rect">
                <a:avLst/>
              </a:prstGeom>
            </p:spPr>
          </p:pic>
          <p:pic>
            <p:nvPicPr>
              <p:cNvPr id="13" name="Picture 12">
                <a:extLst>
                  <a:ext uri="{FF2B5EF4-FFF2-40B4-BE49-F238E27FC236}">
                    <a16:creationId xmlns:a16="http://schemas.microsoft.com/office/drawing/2014/main" id="{30A28D97-8D93-594E-20D7-B07683552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825" y="3385739"/>
                <a:ext cx="243277" cy="216000"/>
              </a:xfrm>
              <a:prstGeom prst="rect">
                <a:avLst/>
              </a:prstGeom>
            </p:spPr>
          </p:pic>
          <p:pic>
            <p:nvPicPr>
              <p:cNvPr id="14" name="Picture 13">
                <a:extLst>
                  <a:ext uri="{FF2B5EF4-FFF2-40B4-BE49-F238E27FC236}">
                    <a16:creationId xmlns:a16="http://schemas.microsoft.com/office/drawing/2014/main" id="{86B86177-4684-7AD5-1900-8D30BBFFF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824" y="4240006"/>
                <a:ext cx="243277" cy="216000"/>
              </a:xfrm>
              <a:prstGeom prst="rect">
                <a:avLst/>
              </a:prstGeom>
            </p:spPr>
          </p:pic>
        </p:grpSp>
        <p:grpSp>
          <p:nvGrpSpPr>
            <p:cNvPr id="5" name="Group 4">
              <a:extLst>
                <a:ext uri="{FF2B5EF4-FFF2-40B4-BE49-F238E27FC236}">
                  <a16:creationId xmlns:a16="http://schemas.microsoft.com/office/drawing/2014/main" id="{1A3E72BF-AFC3-97E9-0D21-BDAF4A3E3A0E}"/>
                </a:ext>
              </a:extLst>
            </p:cNvPr>
            <p:cNvGrpSpPr/>
            <p:nvPr/>
          </p:nvGrpSpPr>
          <p:grpSpPr>
            <a:xfrm>
              <a:off x="4600233" y="4901076"/>
              <a:ext cx="4731295" cy="400110"/>
              <a:chOff x="4600233" y="4901076"/>
              <a:chExt cx="4731295" cy="400110"/>
            </a:xfrm>
          </p:grpSpPr>
          <p:sp>
            <p:nvSpPr>
              <p:cNvPr id="9" name="Right Arrow 47">
                <a:extLst>
                  <a:ext uri="{FF2B5EF4-FFF2-40B4-BE49-F238E27FC236}">
                    <a16:creationId xmlns:a16="http://schemas.microsoft.com/office/drawing/2014/main" id="{C19A3C84-C507-7A8F-B970-A2A5FDCA49DF}"/>
                  </a:ext>
                </a:extLst>
              </p:cNvPr>
              <p:cNvSpPr/>
              <p:nvPr/>
            </p:nvSpPr>
            <p:spPr>
              <a:xfrm>
                <a:off x="4600233" y="4922105"/>
                <a:ext cx="4731295" cy="338554"/>
              </a:xfrm>
              <a:custGeom>
                <a:avLst/>
                <a:gdLst>
                  <a:gd name="connsiteX0" fmla="*/ 0 w 4766130"/>
                  <a:gd name="connsiteY0" fmla="*/ 129448 h 517793"/>
                  <a:gd name="connsiteX1" fmla="*/ 4507234 w 4766130"/>
                  <a:gd name="connsiteY1" fmla="*/ 129448 h 517793"/>
                  <a:gd name="connsiteX2" fmla="*/ 4507234 w 4766130"/>
                  <a:gd name="connsiteY2" fmla="*/ 0 h 517793"/>
                  <a:gd name="connsiteX3" fmla="*/ 4766130 w 4766130"/>
                  <a:gd name="connsiteY3" fmla="*/ 258897 h 517793"/>
                  <a:gd name="connsiteX4" fmla="*/ 4507234 w 4766130"/>
                  <a:gd name="connsiteY4" fmla="*/ 517793 h 517793"/>
                  <a:gd name="connsiteX5" fmla="*/ 4507234 w 4766130"/>
                  <a:gd name="connsiteY5" fmla="*/ 388345 h 517793"/>
                  <a:gd name="connsiteX6" fmla="*/ 0 w 4766130"/>
                  <a:gd name="connsiteY6" fmla="*/ 388345 h 517793"/>
                  <a:gd name="connsiteX7" fmla="*/ 0 w 4766130"/>
                  <a:gd name="connsiteY7" fmla="*/ 129448 h 517793"/>
                  <a:gd name="connsiteX0" fmla="*/ 0 w 4766130"/>
                  <a:gd name="connsiteY0" fmla="*/ 0 h 388345"/>
                  <a:gd name="connsiteX1" fmla="*/ 4507234 w 4766130"/>
                  <a:gd name="connsiteY1" fmla="*/ 0 h 388345"/>
                  <a:gd name="connsiteX2" fmla="*/ 4766130 w 4766130"/>
                  <a:gd name="connsiteY2" fmla="*/ 129449 h 388345"/>
                  <a:gd name="connsiteX3" fmla="*/ 4507234 w 4766130"/>
                  <a:gd name="connsiteY3" fmla="*/ 388345 h 388345"/>
                  <a:gd name="connsiteX4" fmla="*/ 4507234 w 4766130"/>
                  <a:gd name="connsiteY4" fmla="*/ 258897 h 388345"/>
                  <a:gd name="connsiteX5" fmla="*/ 0 w 4766130"/>
                  <a:gd name="connsiteY5" fmla="*/ 258897 h 388345"/>
                  <a:gd name="connsiteX6" fmla="*/ 0 w 4766130"/>
                  <a:gd name="connsiteY6" fmla="*/ 0 h 388345"/>
                  <a:gd name="connsiteX0" fmla="*/ 0 w 4766130"/>
                  <a:gd name="connsiteY0" fmla="*/ 0 h 258897"/>
                  <a:gd name="connsiteX1" fmla="*/ 4507234 w 4766130"/>
                  <a:gd name="connsiteY1" fmla="*/ 0 h 258897"/>
                  <a:gd name="connsiteX2" fmla="*/ 4766130 w 4766130"/>
                  <a:gd name="connsiteY2" fmla="*/ 129449 h 258897"/>
                  <a:gd name="connsiteX3" fmla="*/ 4507234 w 4766130"/>
                  <a:gd name="connsiteY3" fmla="*/ 258897 h 258897"/>
                  <a:gd name="connsiteX4" fmla="*/ 0 w 4766130"/>
                  <a:gd name="connsiteY4" fmla="*/ 258897 h 258897"/>
                  <a:gd name="connsiteX5" fmla="*/ 0 w 4766130"/>
                  <a:gd name="connsiteY5" fmla="*/ 0 h 258897"/>
                  <a:gd name="connsiteX0" fmla="*/ 0 w 4674690"/>
                  <a:gd name="connsiteY0" fmla="*/ 0 h 258897"/>
                  <a:gd name="connsiteX1" fmla="*/ 4507234 w 4674690"/>
                  <a:gd name="connsiteY1" fmla="*/ 0 h 258897"/>
                  <a:gd name="connsiteX2" fmla="*/ 4674690 w 4674690"/>
                  <a:gd name="connsiteY2" fmla="*/ 133259 h 258897"/>
                  <a:gd name="connsiteX3" fmla="*/ 4507234 w 4674690"/>
                  <a:gd name="connsiteY3" fmla="*/ 258897 h 258897"/>
                  <a:gd name="connsiteX4" fmla="*/ 0 w 4674690"/>
                  <a:gd name="connsiteY4" fmla="*/ 258897 h 258897"/>
                  <a:gd name="connsiteX5" fmla="*/ 0 w 4674690"/>
                  <a:gd name="connsiteY5" fmla="*/ 0 h 25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690" h="258897">
                    <a:moveTo>
                      <a:pt x="0" y="0"/>
                    </a:moveTo>
                    <a:lnTo>
                      <a:pt x="4507234" y="0"/>
                    </a:lnTo>
                    <a:lnTo>
                      <a:pt x="4674690" y="133259"/>
                    </a:lnTo>
                    <a:lnTo>
                      <a:pt x="4507234" y="258897"/>
                    </a:lnTo>
                    <a:lnTo>
                      <a:pt x="0" y="258897"/>
                    </a:lnTo>
                    <a:lnTo>
                      <a:pt x="0" y="0"/>
                    </a:lnTo>
                    <a:close/>
                  </a:path>
                </a:pathLst>
              </a:custGeom>
              <a:solidFill>
                <a:srgbClr val="AC1E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sp>
            <p:nvSpPr>
              <p:cNvPr id="10" name="Content Placeholder 2">
                <a:extLst>
                  <a:ext uri="{FF2B5EF4-FFF2-40B4-BE49-F238E27FC236}">
                    <a16:creationId xmlns:a16="http://schemas.microsoft.com/office/drawing/2014/main" id="{1ECE0FD0-7DEE-AF28-8EE3-4F1CBC983446}"/>
                  </a:ext>
                </a:extLst>
              </p:cNvPr>
              <p:cNvSpPr txBox="1">
                <a:spLocks/>
              </p:cNvSpPr>
              <p:nvPr/>
            </p:nvSpPr>
            <p:spPr>
              <a:xfrm>
                <a:off x="5511834" y="4901076"/>
                <a:ext cx="2852531" cy="400110"/>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white"/>
                    </a:solidFill>
                    <a:effectLst/>
                    <a:uLnTx/>
                    <a:uFillTx/>
                    <a:latin typeface="Museo Sans 100" panose="02000000000000000000" pitchFamily="2" charset="77"/>
                  </a:rPr>
                  <a:t>24 ay</a:t>
                </a:r>
              </a:p>
            </p:txBody>
          </p:sp>
        </p:grpSp>
        <p:pic>
          <p:nvPicPr>
            <p:cNvPr id="6" name="Picture 5">
              <a:extLst>
                <a:ext uri="{FF2B5EF4-FFF2-40B4-BE49-F238E27FC236}">
                  <a16:creationId xmlns:a16="http://schemas.microsoft.com/office/drawing/2014/main" id="{D3CDAFAA-AF83-FE2B-5C48-ED8BECC5F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8001" y="3163993"/>
              <a:ext cx="144000" cy="136800"/>
            </a:xfrm>
            <a:prstGeom prst="rect">
              <a:avLst/>
            </a:prstGeom>
          </p:spPr>
        </p:pic>
        <p:pic>
          <p:nvPicPr>
            <p:cNvPr id="7" name="Picture 6">
              <a:extLst>
                <a:ext uri="{FF2B5EF4-FFF2-40B4-BE49-F238E27FC236}">
                  <a16:creationId xmlns:a16="http://schemas.microsoft.com/office/drawing/2014/main" id="{B8457B5E-DE16-79C0-1C28-7F1329C90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8001" y="3730233"/>
              <a:ext cx="144000" cy="136800"/>
            </a:xfrm>
            <a:prstGeom prst="rect">
              <a:avLst/>
            </a:prstGeom>
          </p:spPr>
        </p:pic>
        <p:pic>
          <p:nvPicPr>
            <p:cNvPr id="8" name="Picture 7">
              <a:extLst>
                <a:ext uri="{FF2B5EF4-FFF2-40B4-BE49-F238E27FC236}">
                  <a16:creationId xmlns:a16="http://schemas.microsoft.com/office/drawing/2014/main" id="{D578FF00-98A3-C7C3-0264-8521A33F38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8001" y="4017178"/>
              <a:ext cx="144000" cy="136800"/>
            </a:xfrm>
            <a:prstGeom prst="rect">
              <a:avLst/>
            </a:prstGeom>
          </p:spPr>
        </p:pic>
      </p:grpSp>
      <p:sp>
        <p:nvSpPr>
          <p:cNvPr id="25" name="TextBox 24">
            <a:extLst>
              <a:ext uri="{FF2B5EF4-FFF2-40B4-BE49-F238E27FC236}">
                <a16:creationId xmlns:a16="http://schemas.microsoft.com/office/drawing/2014/main" id="{A654C48E-4716-AF68-5F31-F5128374E49D}"/>
              </a:ext>
            </a:extLst>
          </p:cNvPr>
          <p:cNvSpPr txBox="1"/>
          <p:nvPr/>
        </p:nvSpPr>
        <p:spPr>
          <a:xfrm>
            <a:off x="603986" y="6456336"/>
            <a:ext cx="609760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30000" noProof="0" dirty="0">
                <a:ln>
                  <a:noFill/>
                </a:ln>
                <a:solidFill>
                  <a:srgbClr val="000000"/>
                </a:solidFill>
                <a:effectLst/>
                <a:uLnTx/>
                <a:uFillTx/>
                <a:latin typeface="Verdana Pro Light"/>
              </a:rPr>
              <a:t>1</a:t>
            </a:r>
            <a:r>
              <a:rPr kumimoji="0" lang="en-US" sz="800" b="0" i="0" u="none" strike="noStrike" kern="0" cap="none" spc="0" normalizeH="0" baseline="0" noProof="0" dirty="0" err="1">
                <a:ln>
                  <a:noFill/>
                </a:ln>
                <a:solidFill>
                  <a:srgbClr val="000000"/>
                </a:solidFill>
                <a:effectLst/>
                <a:uLnTx/>
                <a:uFillTx/>
                <a:latin typeface="Verdana Pro Light"/>
              </a:rPr>
              <a:t>Farmaki</a:t>
            </a:r>
            <a:r>
              <a:rPr kumimoji="0" lang="en-US" sz="800" b="0" i="0" u="none" strike="noStrike" kern="0" cap="none" spc="0" normalizeH="0" baseline="0" noProof="0" dirty="0">
                <a:ln>
                  <a:noFill/>
                </a:ln>
                <a:solidFill>
                  <a:srgbClr val="000000"/>
                </a:solidFill>
                <a:effectLst/>
                <a:uLnTx/>
                <a:uFillTx/>
                <a:latin typeface="Verdana Pro Light"/>
              </a:rPr>
              <a:t>, et al., Blood Cells Mol. Diseases (2011), doi:10.1016/j.bcmd.2011.03.007</a:t>
            </a:r>
          </a:p>
        </p:txBody>
      </p:sp>
      <p:sp>
        <p:nvSpPr>
          <p:cNvPr id="26" name="TextBox 25">
            <a:extLst>
              <a:ext uri="{FF2B5EF4-FFF2-40B4-BE49-F238E27FC236}">
                <a16:creationId xmlns:a16="http://schemas.microsoft.com/office/drawing/2014/main" id="{04B7F5B7-BF84-A80E-85CB-BF0E90C4BA67}"/>
              </a:ext>
            </a:extLst>
          </p:cNvPr>
          <p:cNvSpPr txBox="1"/>
          <p:nvPr/>
        </p:nvSpPr>
        <p:spPr>
          <a:xfrm>
            <a:off x="2273967" y="5723072"/>
            <a:ext cx="9674257" cy="369332"/>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1" u="none" strike="noStrike" kern="0" cap="none" spc="0" normalizeH="0" baseline="0" noProof="0" dirty="0">
                <a:ln>
                  <a:noFill/>
                </a:ln>
                <a:solidFill>
                  <a:srgbClr val="000000"/>
                </a:solidFill>
                <a:effectLst/>
                <a:uLnTx/>
                <a:uFillTx/>
                <a:latin typeface="Verdana Pro Light"/>
              </a:rPr>
              <a:t>‘’Bir erkek ve bir kadın </a:t>
            </a:r>
            <a:r>
              <a:rPr kumimoji="0" lang="tr-TR" sz="1800" b="0" i="1" u="none" strike="noStrike" kern="0" cap="none" spc="0" normalizeH="0" baseline="0" noProof="0" dirty="0" err="1">
                <a:ln>
                  <a:noFill/>
                </a:ln>
                <a:solidFill>
                  <a:srgbClr val="000000"/>
                </a:solidFill>
                <a:effectLst/>
                <a:uLnTx/>
                <a:uFillTx/>
                <a:latin typeface="Verdana Pro Light"/>
              </a:rPr>
              <a:t>hormonal</a:t>
            </a:r>
            <a:r>
              <a:rPr kumimoji="0" lang="tr-TR" sz="1800" b="0" i="1" u="none" strike="noStrike" kern="0" cap="none" spc="0" normalizeH="0" baseline="0" noProof="0" dirty="0">
                <a:ln>
                  <a:noFill/>
                </a:ln>
                <a:solidFill>
                  <a:srgbClr val="000000"/>
                </a:solidFill>
                <a:effectLst/>
                <a:uLnTx/>
                <a:uFillTx/>
                <a:latin typeface="Verdana Pro Light"/>
              </a:rPr>
              <a:t> stimülasyon olmadan 2 sağlıklı çocuğa sahip oldu.’’</a:t>
            </a:r>
          </a:p>
        </p:txBody>
      </p:sp>
      <p:sp>
        <p:nvSpPr>
          <p:cNvPr id="27" name="Content Placeholder 3">
            <a:extLst>
              <a:ext uri="{FF2B5EF4-FFF2-40B4-BE49-F238E27FC236}">
                <a16:creationId xmlns:a16="http://schemas.microsoft.com/office/drawing/2014/main" id="{CF22EED5-E0C2-0FE9-CF91-91ACEFA769CD}"/>
              </a:ext>
            </a:extLst>
          </p:cNvPr>
          <p:cNvSpPr txBox="1">
            <a:spLocks/>
          </p:cNvSpPr>
          <p:nvPr/>
        </p:nvSpPr>
        <p:spPr>
          <a:xfrm>
            <a:off x="5611221" y="1602033"/>
            <a:ext cx="6117440" cy="539965"/>
          </a:xfrm>
          <a:prstGeom prst="rect">
            <a:avLst/>
          </a:prstGeom>
        </p:spPr>
        <p:txBody>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285750" indent="-285750">
              <a:buFont typeface="Arial" panose="020B0604020202020204" pitchFamily="34" charset="0"/>
              <a:buChar char="•"/>
            </a:pPr>
            <a:r>
              <a:rPr lang="tr-TR" sz="1800" b="0" dirty="0" err="1">
                <a:latin typeface="Verdana Pro Light"/>
              </a:rPr>
              <a:t>Hipogonadizm</a:t>
            </a:r>
            <a:r>
              <a:rPr lang="tr-TR" sz="1800" b="0" dirty="0">
                <a:latin typeface="Verdana Pro Light"/>
              </a:rPr>
              <a:t>, </a:t>
            </a:r>
            <a:r>
              <a:rPr lang="tr-TR" sz="1800" b="0" dirty="0" err="1">
                <a:latin typeface="Verdana Pro Light"/>
              </a:rPr>
              <a:t>talasemik</a:t>
            </a:r>
            <a:r>
              <a:rPr lang="tr-TR" sz="1800" b="0" dirty="0">
                <a:latin typeface="Verdana Pro Light"/>
              </a:rPr>
              <a:t> hastalarda en sık görülen endokrinopatidir.</a:t>
            </a:r>
            <a:r>
              <a:rPr lang="tr-TR" sz="1800" b="0" baseline="30000" dirty="0">
                <a:latin typeface="Verdana Pro Light"/>
              </a:rPr>
              <a:t>2</a:t>
            </a:r>
          </a:p>
        </p:txBody>
      </p:sp>
      <p:sp>
        <p:nvSpPr>
          <p:cNvPr id="28" name="TextBox 27">
            <a:extLst>
              <a:ext uri="{FF2B5EF4-FFF2-40B4-BE49-F238E27FC236}">
                <a16:creationId xmlns:a16="http://schemas.microsoft.com/office/drawing/2014/main" id="{C31AA1D8-6146-D8BA-7E7C-D1D7959BE65D}"/>
              </a:ext>
            </a:extLst>
          </p:cNvPr>
          <p:cNvSpPr txBox="1"/>
          <p:nvPr/>
        </p:nvSpPr>
        <p:spPr>
          <a:xfrm>
            <a:off x="603986" y="6646703"/>
            <a:ext cx="6098582" cy="215444"/>
          </a:xfrm>
          <a:prstGeom prst="rect">
            <a:avLst/>
          </a:prstGeom>
          <a:noFill/>
        </p:spPr>
        <p:txBody>
          <a:bodyPr wrap="square">
            <a:spAutoFit/>
          </a:bodyPr>
          <a:lstStyle/>
          <a:p>
            <a:r>
              <a:rPr lang="tr-TR" sz="800" baseline="30000" dirty="0">
                <a:solidFill>
                  <a:srgbClr val="000000"/>
                </a:solidFill>
                <a:latin typeface="Verdana Pro Light"/>
              </a:rPr>
              <a:t>2</a:t>
            </a:r>
            <a:r>
              <a:rPr lang="tr-TR" sz="800" dirty="0">
                <a:solidFill>
                  <a:srgbClr val="000000"/>
                </a:solidFill>
                <a:latin typeface="Verdana Pro Light"/>
              </a:rPr>
              <a:t>Farmaki et al, 2010, British </a:t>
            </a:r>
            <a:r>
              <a:rPr lang="tr-TR" sz="800" dirty="0" err="1">
                <a:solidFill>
                  <a:srgbClr val="000000"/>
                </a:solidFill>
                <a:latin typeface="Verdana Pro Light"/>
              </a:rPr>
              <a:t>Journal</a:t>
            </a:r>
            <a:r>
              <a:rPr lang="tr-TR" sz="800" dirty="0">
                <a:solidFill>
                  <a:srgbClr val="000000"/>
                </a:solidFill>
                <a:latin typeface="Verdana Pro Light"/>
              </a:rPr>
              <a:t> of </a:t>
            </a:r>
            <a:r>
              <a:rPr lang="tr-TR" sz="800" dirty="0" err="1">
                <a:solidFill>
                  <a:srgbClr val="000000"/>
                </a:solidFill>
                <a:latin typeface="Verdana Pro Light"/>
              </a:rPr>
              <a:t>Haematology</a:t>
            </a:r>
            <a:r>
              <a:rPr lang="tr-TR" sz="800" dirty="0">
                <a:solidFill>
                  <a:srgbClr val="000000"/>
                </a:solidFill>
                <a:latin typeface="Verdana Pro Light"/>
              </a:rPr>
              <a:t>, 148: 466-475. https://doi.org/10.1111/j.1365-2141.2009.07970.x</a:t>
            </a:r>
          </a:p>
        </p:txBody>
      </p:sp>
      <p:sp>
        <p:nvSpPr>
          <p:cNvPr id="29" name="Oval 28">
            <a:extLst>
              <a:ext uri="{FF2B5EF4-FFF2-40B4-BE49-F238E27FC236}">
                <a16:creationId xmlns:a16="http://schemas.microsoft.com/office/drawing/2014/main" id="{45663C72-BF45-FD25-8138-1A13515AEB33}"/>
              </a:ext>
            </a:extLst>
          </p:cNvPr>
          <p:cNvSpPr/>
          <p:nvPr/>
        </p:nvSpPr>
        <p:spPr>
          <a:xfrm>
            <a:off x="4122680" y="1400327"/>
            <a:ext cx="1462810" cy="795923"/>
          </a:xfrm>
          <a:prstGeom prst="ellipse">
            <a:avLst/>
          </a:prstGeom>
          <a:solidFill>
            <a:srgbClr val="E06187">
              <a:lumMod val="20000"/>
              <a:lumOff val="80000"/>
            </a:srgbClr>
          </a:solidFill>
          <a:ln w="25400" cap="flat" cmpd="sng" algn="ctr">
            <a:solidFill>
              <a:srgbClr val="636669">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000000"/>
                </a:solidFill>
                <a:effectLst/>
                <a:uLnTx/>
                <a:uFillTx/>
                <a:latin typeface="Verdana Pro Light"/>
              </a:rPr>
              <a:t>%40-91</a:t>
            </a:r>
          </a:p>
        </p:txBody>
      </p:sp>
      <p:sp>
        <p:nvSpPr>
          <p:cNvPr id="30" name="Flowchart: Terminator 29">
            <a:extLst>
              <a:ext uri="{FF2B5EF4-FFF2-40B4-BE49-F238E27FC236}">
                <a16:creationId xmlns:a16="http://schemas.microsoft.com/office/drawing/2014/main" id="{B577832C-B4DD-BA29-9011-2F5AF75AE9D3}"/>
              </a:ext>
            </a:extLst>
          </p:cNvPr>
          <p:cNvSpPr/>
          <p:nvPr/>
        </p:nvSpPr>
        <p:spPr>
          <a:xfrm>
            <a:off x="1518507" y="1656278"/>
            <a:ext cx="2849611" cy="594380"/>
          </a:xfrm>
          <a:prstGeom prst="flowChartTerminator">
            <a:avLst/>
          </a:prstGeom>
          <a:solidFill>
            <a:srgbClr val="B90066">
              <a:lumMod val="50000"/>
            </a:srgbClr>
          </a:solidFill>
          <a:ln w="25400" cap="flat" cmpd="sng" algn="ctr">
            <a:solidFill>
              <a:srgbClr val="636669">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ro Light"/>
              </a:rPr>
              <a:t>Hipogonadizm</a:t>
            </a:r>
            <a:r>
              <a:rPr kumimoji="0" lang="tr-TR" sz="1800" b="1"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Verdana Pro Light"/>
              </a:rPr>
              <a:t>2</a:t>
            </a:r>
          </a:p>
        </p:txBody>
      </p:sp>
    </p:spTree>
    <p:extLst>
      <p:ext uri="{BB962C8B-B14F-4D97-AF65-F5344CB8AC3E}">
        <p14:creationId xmlns:p14="http://schemas.microsoft.com/office/powerpoint/2010/main" val="3339927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CB12173-CB51-7186-CCC3-2817A44D9CA1}"/>
              </a:ext>
            </a:extLst>
          </p:cNvPr>
          <p:cNvSpPr txBox="1">
            <a:spLocks/>
          </p:cNvSpPr>
          <p:nvPr/>
        </p:nvSpPr>
        <p:spPr>
          <a:xfrm>
            <a:off x="752828" y="827901"/>
            <a:ext cx="10659710" cy="461665"/>
          </a:xfrm>
          <a:prstGeom prst="rect">
            <a:avLst/>
          </a:prstGeom>
        </p:spPr>
        <p:txBody>
          <a:bodyPr vert="horz" lIns="91440" tIns="45720" rIns="91440" bIns="45720" rtlCol="0">
            <a:normAutofit fontScale="85000" lnSpcReduction="1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24 Aylık Oral Şelatörlerin Kombinasyonu Sonucunda Endokrin Fonksiyonlarda Düzelme</a:t>
            </a:r>
            <a:r>
              <a:rPr kumimoji="0" lang="tr-TR" sz="2400" b="1" i="0" u="none" strike="noStrike" kern="0" cap="none" spc="0" normalizeH="0" baseline="30000" noProof="0">
                <a:ln>
                  <a:noFill/>
                </a:ln>
                <a:solidFill>
                  <a:srgbClr val="000000"/>
                </a:solidFill>
                <a:effectLst/>
                <a:uLnTx/>
                <a:uFillTx/>
                <a:latin typeface="Verdana Pro Light"/>
                <a:sym typeface="Helvetica Neue"/>
              </a:rPr>
              <a:t>1</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39F9F75C-B102-6382-0848-CC84ED08824A}"/>
              </a:ext>
            </a:extLst>
          </p:cNvPr>
          <p:cNvGrpSpPr/>
          <p:nvPr/>
        </p:nvGrpSpPr>
        <p:grpSpPr>
          <a:xfrm>
            <a:off x="403303" y="2655182"/>
            <a:ext cx="11385394" cy="3014510"/>
            <a:chOff x="403303" y="2107273"/>
            <a:chExt cx="11385394" cy="3014510"/>
          </a:xfrm>
        </p:grpSpPr>
        <p:grpSp>
          <p:nvGrpSpPr>
            <p:cNvPr id="4" name="Group 3">
              <a:extLst>
                <a:ext uri="{FF2B5EF4-FFF2-40B4-BE49-F238E27FC236}">
                  <a16:creationId xmlns:a16="http://schemas.microsoft.com/office/drawing/2014/main" id="{48400CC6-5A89-A545-F99F-41E1E835F3B8}"/>
                </a:ext>
              </a:extLst>
            </p:cNvPr>
            <p:cNvGrpSpPr/>
            <p:nvPr/>
          </p:nvGrpSpPr>
          <p:grpSpPr>
            <a:xfrm>
              <a:off x="403303" y="2107273"/>
              <a:ext cx="11385394" cy="3014510"/>
              <a:chOff x="1221013" y="1767046"/>
              <a:chExt cx="11385394" cy="3014510"/>
            </a:xfrm>
          </p:grpSpPr>
          <p:sp>
            <p:nvSpPr>
              <p:cNvPr id="8" name="Rectangle 59">
                <a:extLst>
                  <a:ext uri="{FF2B5EF4-FFF2-40B4-BE49-F238E27FC236}">
                    <a16:creationId xmlns:a16="http://schemas.microsoft.com/office/drawing/2014/main" id="{68EAE615-434F-1407-F3AC-5B14ED47DDDF}"/>
                  </a:ext>
                </a:extLst>
              </p:cNvPr>
              <p:cNvSpPr/>
              <p:nvPr/>
            </p:nvSpPr>
            <p:spPr>
              <a:xfrm>
                <a:off x="3251205" y="1964266"/>
                <a:ext cx="9355202" cy="2357121"/>
              </a:xfrm>
              <a:custGeom>
                <a:avLst/>
                <a:gdLst>
                  <a:gd name="connsiteX0" fmla="*/ 0 w 9081458"/>
                  <a:gd name="connsiteY0" fmla="*/ 0 h 2355058"/>
                  <a:gd name="connsiteX1" fmla="*/ 9081458 w 9081458"/>
                  <a:gd name="connsiteY1" fmla="*/ 0 h 2355058"/>
                  <a:gd name="connsiteX2" fmla="*/ 9081458 w 9081458"/>
                  <a:gd name="connsiteY2" fmla="*/ 2355058 h 2355058"/>
                  <a:gd name="connsiteX3" fmla="*/ 0 w 9081458"/>
                  <a:gd name="connsiteY3" fmla="*/ 2355058 h 2355058"/>
                  <a:gd name="connsiteX4" fmla="*/ 0 w 9081458"/>
                  <a:gd name="connsiteY4" fmla="*/ 0 h 2355058"/>
                  <a:gd name="connsiteX0" fmla="*/ 0 w 9081458"/>
                  <a:gd name="connsiteY0" fmla="*/ 1011 h 2356069"/>
                  <a:gd name="connsiteX1" fmla="*/ 812937 w 9081458"/>
                  <a:gd name="connsiteY1" fmla="*/ 0 h 2356069"/>
                  <a:gd name="connsiteX2" fmla="*/ 9081458 w 9081458"/>
                  <a:gd name="connsiteY2" fmla="*/ 1011 h 2356069"/>
                  <a:gd name="connsiteX3" fmla="*/ 9081458 w 9081458"/>
                  <a:gd name="connsiteY3" fmla="*/ 2356069 h 2356069"/>
                  <a:gd name="connsiteX4" fmla="*/ 0 w 9081458"/>
                  <a:gd name="connsiteY4" fmla="*/ 2356069 h 2356069"/>
                  <a:gd name="connsiteX5" fmla="*/ 0 w 9081458"/>
                  <a:gd name="connsiteY5" fmla="*/ 1011 h 2356069"/>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0 w 9081458"/>
                  <a:gd name="connsiteY5" fmla="*/ 2356069 h 2357121"/>
                  <a:gd name="connsiteX6" fmla="*/ 0 w 9081458"/>
                  <a:gd name="connsiteY6" fmla="*/ 101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0 w 9081458"/>
                  <a:gd name="connsiteY5" fmla="*/ 101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5" fmla="*/ 91440 w 9081458"/>
                  <a:gd name="connsiteY5" fmla="*/ 92451 h 2357121"/>
                  <a:gd name="connsiteX0" fmla="*/ 0 w 9081458"/>
                  <a:gd name="connsiteY0" fmla="*/ 1011 h 2357121"/>
                  <a:gd name="connsiteX1" fmla="*/ 812937 w 9081458"/>
                  <a:gd name="connsiteY1" fmla="*/ 0 h 2357121"/>
                  <a:gd name="connsiteX2" fmla="*/ 9081458 w 9081458"/>
                  <a:gd name="connsiteY2" fmla="*/ 1011 h 2357121"/>
                  <a:gd name="connsiteX3" fmla="*/ 9081458 w 9081458"/>
                  <a:gd name="connsiteY3" fmla="*/ 2356069 h 2357121"/>
                  <a:gd name="connsiteX4" fmla="*/ 1259977 w 9081458"/>
                  <a:gd name="connsiteY4" fmla="*/ 2357121 h 2357121"/>
                  <a:gd name="connsiteX0" fmla="*/ 0 w 8268521"/>
                  <a:gd name="connsiteY0" fmla="*/ 0 h 2357121"/>
                  <a:gd name="connsiteX1" fmla="*/ 8268521 w 8268521"/>
                  <a:gd name="connsiteY1" fmla="*/ 1011 h 2357121"/>
                  <a:gd name="connsiteX2" fmla="*/ 8268521 w 8268521"/>
                  <a:gd name="connsiteY2" fmla="*/ 2356069 h 2357121"/>
                  <a:gd name="connsiteX3" fmla="*/ 447040 w 8268521"/>
                  <a:gd name="connsiteY3" fmla="*/ 2357121 h 2357121"/>
                </a:gdLst>
                <a:ahLst/>
                <a:cxnLst>
                  <a:cxn ang="0">
                    <a:pos x="connsiteX0" y="connsiteY0"/>
                  </a:cxn>
                  <a:cxn ang="0">
                    <a:pos x="connsiteX1" y="connsiteY1"/>
                  </a:cxn>
                  <a:cxn ang="0">
                    <a:pos x="connsiteX2" y="connsiteY2"/>
                  </a:cxn>
                  <a:cxn ang="0">
                    <a:pos x="connsiteX3" y="connsiteY3"/>
                  </a:cxn>
                </a:cxnLst>
                <a:rect l="l" t="t" r="r" b="b"/>
                <a:pathLst>
                  <a:path w="8268521" h="2357121">
                    <a:moveTo>
                      <a:pt x="0" y="0"/>
                    </a:moveTo>
                    <a:lnTo>
                      <a:pt x="8268521" y="1011"/>
                    </a:lnTo>
                    <a:lnTo>
                      <a:pt x="8268521" y="2356069"/>
                    </a:lnTo>
                    <a:lnTo>
                      <a:pt x="447040" y="2357121"/>
                    </a:lnTo>
                  </a:path>
                </a:pathLst>
              </a:cu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pic>
            <p:nvPicPr>
              <p:cNvPr id="9" name="Picture 8">
                <a:extLst>
                  <a:ext uri="{FF2B5EF4-FFF2-40B4-BE49-F238E27FC236}">
                    <a16:creationId xmlns:a16="http://schemas.microsoft.com/office/drawing/2014/main" id="{2D6ECED6-621B-A19E-4D98-34D9AE8DC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1013" y="1767046"/>
                <a:ext cx="3118758" cy="3014510"/>
              </a:xfrm>
              <a:prstGeom prst="rect">
                <a:avLst/>
              </a:prstGeom>
            </p:spPr>
          </p:pic>
          <p:sp>
            <p:nvSpPr>
              <p:cNvPr id="10" name="Rectangle 9">
                <a:extLst>
                  <a:ext uri="{FF2B5EF4-FFF2-40B4-BE49-F238E27FC236}">
                    <a16:creationId xmlns:a16="http://schemas.microsoft.com/office/drawing/2014/main" id="{7573F251-4FC6-2915-42B1-600E15002534}"/>
                  </a:ext>
                </a:extLst>
              </p:cNvPr>
              <p:cNvSpPr/>
              <p:nvPr/>
            </p:nvSpPr>
            <p:spPr>
              <a:xfrm>
                <a:off x="3847450" y="2329037"/>
                <a:ext cx="146171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13D5B"/>
                    </a:solidFill>
                    <a:effectLst/>
                    <a:uLnTx/>
                    <a:uFillTx/>
                    <a:latin typeface="Museo Sans 500" panose="02000000000000000000" pitchFamily="2" charset="77"/>
                  </a:rPr>
                  <a:t>Başlangıç</a:t>
                </a:r>
              </a:p>
            </p:txBody>
          </p:sp>
          <p:sp>
            <p:nvSpPr>
              <p:cNvPr id="11" name="Rectangle 10">
                <a:extLst>
                  <a:ext uri="{FF2B5EF4-FFF2-40B4-BE49-F238E27FC236}">
                    <a16:creationId xmlns:a16="http://schemas.microsoft.com/office/drawing/2014/main" id="{28B4E809-94AB-3AA8-AB77-1B0B677915BF}"/>
                  </a:ext>
                </a:extLst>
              </p:cNvPr>
              <p:cNvSpPr/>
              <p:nvPr/>
            </p:nvSpPr>
            <p:spPr>
              <a:xfrm>
                <a:off x="4339771" y="3110207"/>
                <a:ext cx="144000" cy="144000"/>
              </a:xfrm>
              <a:prstGeom prst="rect">
                <a:avLst/>
              </a:prstGeom>
              <a:solidFill>
                <a:srgbClr val="0363C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sp>
            <p:nvSpPr>
              <p:cNvPr id="12" name="Rectangle 11">
                <a:extLst>
                  <a:ext uri="{FF2B5EF4-FFF2-40B4-BE49-F238E27FC236}">
                    <a16:creationId xmlns:a16="http://schemas.microsoft.com/office/drawing/2014/main" id="{8D3A277F-4CDE-C2DD-74BE-DE074B226D9F}"/>
                  </a:ext>
                </a:extLst>
              </p:cNvPr>
              <p:cNvSpPr/>
              <p:nvPr/>
            </p:nvSpPr>
            <p:spPr>
              <a:xfrm>
                <a:off x="4339771" y="3626193"/>
                <a:ext cx="144000" cy="144000"/>
              </a:xfrm>
              <a:prstGeom prst="rect">
                <a:avLst/>
              </a:prstGeom>
              <a:solidFill>
                <a:srgbClr val="EC000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TR" sz="1800" b="0" i="0" u="none" strike="noStrike" kern="0" cap="none" spc="0" normalizeH="0" baseline="0" noProof="0">
                  <a:ln>
                    <a:noFill/>
                  </a:ln>
                  <a:solidFill>
                    <a:prstClr val="white"/>
                  </a:solidFill>
                  <a:effectLst/>
                  <a:uLnTx/>
                  <a:uFillTx/>
                  <a:latin typeface="Calibri" panose="020F0502020204030204"/>
                </a:endParaRPr>
              </a:p>
            </p:txBody>
          </p:sp>
          <p:sp>
            <p:nvSpPr>
              <p:cNvPr id="13" name="Rectangle 12">
                <a:extLst>
                  <a:ext uri="{FF2B5EF4-FFF2-40B4-BE49-F238E27FC236}">
                    <a16:creationId xmlns:a16="http://schemas.microsoft.com/office/drawing/2014/main" id="{A0331354-196B-191C-CA3E-FB9485CC6442}"/>
                  </a:ext>
                </a:extLst>
              </p:cNvPr>
              <p:cNvSpPr/>
              <p:nvPr/>
            </p:nvSpPr>
            <p:spPr>
              <a:xfrm>
                <a:off x="4462835" y="3028318"/>
                <a:ext cx="2538465"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Hipotiroidizm </a:t>
                </a:r>
                <a:b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b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(2 /15 hasta)</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endParaRPr>
              </a:p>
            </p:txBody>
          </p:sp>
          <p:sp>
            <p:nvSpPr>
              <p:cNvPr id="14" name="Rectangle 13">
                <a:extLst>
                  <a:ext uri="{FF2B5EF4-FFF2-40B4-BE49-F238E27FC236}">
                    <a16:creationId xmlns:a16="http://schemas.microsoft.com/office/drawing/2014/main" id="{D3D99A12-8D63-035F-B8BA-25734BA4ADE2}"/>
                  </a:ext>
                </a:extLst>
              </p:cNvPr>
              <p:cNvSpPr/>
              <p:nvPr/>
            </p:nvSpPr>
            <p:spPr>
              <a:xfrm>
                <a:off x="4462837" y="3537853"/>
                <a:ext cx="95510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0" i="0" u="none" strike="noStrike" kern="0" cap="none" spc="0" normalizeH="0" baseline="0" noProof="0" dirty="0">
                    <a:ln>
                      <a:noFill/>
                    </a:ln>
                    <a:solidFill>
                      <a:srgbClr val="013D5B"/>
                    </a:solidFill>
                    <a:effectLst/>
                    <a:uLnTx/>
                    <a:uFillTx/>
                    <a:latin typeface="Museo Sans 100" panose="02000000000000000000" pitchFamily="2" charset="77"/>
                  </a:rPr>
                  <a:t>Normal</a:t>
                </a:r>
              </a:p>
            </p:txBody>
          </p:sp>
          <p:sp>
            <p:nvSpPr>
              <p:cNvPr id="15" name="TextBox 14">
                <a:extLst>
                  <a:ext uri="{FF2B5EF4-FFF2-40B4-BE49-F238E27FC236}">
                    <a16:creationId xmlns:a16="http://schemas.microsoft.com/office/drawing/2014/main" id="{E05B95B7-7F40-B2C1-604C-4274007FCC34}"/>
                  </a:ext>
                </a:extLst>
              </p:cNvPr>
              <p:cNvSpPr txBox="1"/>
              <p:nvPr/>
            </p:nvSpPr>
            <p:spPr>
              <a:xfrm>
                <a:off x="5831283" y="3089873"/>
                <a:ext cx="3118758" cy="615553"/>
              </a:xfrm>
              <a:prstGeom prst="rect">
                <a:avLst/>
              </a:prstGeom>
            </p:spPr>
            <p:txBody>
              <a:bodyPr wrap="square">
                <a:spAutoFit/>
              </a:bodyPr>
              <a:lstStyle>
                <a:defPPr>
                  <a:defRPr lang="tr-TR"/>
                </a:defPPr>
                <a:lvl1pPr algn="ctr">
                  <a:defRPr sz="2000">
                    <a:solidFill>
                      <a:srgbClr val="013D5B"/>
                    </a:solidFill>
                    <a:latin typeface="Museo Sans 100" panose="02000000000000000000" pitchFamily="2" charset="77"/>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AC1E2C"/>
                    </a:solidFill>
                    <a:effectLst/>
                    <a:uLnTx/>
                    <a:uFillTx/>
                    <a:latin typeface="Museo Sans 500" panose="02000000000000000000" pitchFamily="2" charset="77"/>
                  </a:rPr>
                  <a:t>*DFP + DFX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400" b="0" i="1" u="none" strike="noStrike" kern="0" cap="none" spc="0" normalizeH="0" baseline="0" noProof="0" dirty="0">
                    <a:ln>
                      <a:noFill/>
                    </a:ln>
                    <a:solidFill>
                      <a:srgbClr val="013D5B"/>
                    </a:solidFill>
                    <a:effectLst/>
                    <a:uLnTx/>
                    <a:uFillTx/>
                  </a:rPr>
                  <a:t>Oral </a:t>
                </a:r>
                <a:r>
                  <a:rPr kumimoji="0" lang="tr-TR" sz="1400" b="0" i="1" u="none" strike="noStrike" kern="0" cap="none" spc="0" normalizeH="0" baseline="0" noProof="0" dirty="0" err="1">
                    <a:ln>
                      <a:noFill/>
                    </a:ln>
                    <a:solidFill>
                      <a:srgbClr val="013D5B"/>
                    </a:solidFill>
                    <a:effectLst/>
                    <a:uLnTx/>
                    <a:uFillTx/>
                  </a:rPr>
                  <a:t>şelatör</a:t>
                </a:r>
                <a:r>
                  <a:rPr kumimoji="0" lang="tr-TR" sz="1400" b="0" i="1" u="none" strike="noStrike" kern="0" cap="none" spc="0" normalizeH="0" baseline="0" noProof="0" dirty="0">
                    <a:ln>
                      <a:noFill/>
                    </a:ln>
                    <a:solidFill>
                      <a:srgbClr val="013D5B"/>
                    </a:solidFill>
                    <a:effectLst/>
                    <a:uLnTx/>
                    <a:uFillTx/>
                  </a:rPr>
                  <a:t> kombinasyon tedavisi</a:t>
                </a:r>
              </a:p>
            </p:txBody>
          </p:sp>
          <p:sp>
            <p:nvSpPr>
              <p:cNvPr id="16" name="Rectangle 15">
                <a:extLst>
                  <a:ext uri="{FF2B5EF4-FFF2-40B4-BE49-F238E27FC236}">
                    <a16:creationId xmlns:a16="http://schemas.microsoft.com/office/drawing/2014/main" id="{A81394CE-8DBD-336A-9DD0-2D645CD1F35D}"/>
                  </a:ext>
                </a:extLst>
              </p:cNvPr>
              <p:cNvSpPr/>
              <p:nvPr/>
            </p:nvSpPr>
            <p:spPr>
              <a:xfrm>
                <a:off x="9100318" y="2337165"/>
                <a:ext cx="30157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a:ln>
                      <a:noFill/>
                    </a:ln>
                    <a:solidFill>
                      <a:srgbClr val="013D5B"/>
                    </a:solidFill>
                    <a:effectLst/>
                    <a:uLnTx/>
                    <a:uFillTx/>
                    <a:latin typeface="Museo Sans 500" panose="02000000000000000000" pitchFamily="2" charset="77"/>
                  </a:rPr>
                  <a:t>Kombine Tedavi Sonrası</a:t>
                </a:r>
              </a:p>
            </p:txBody>
          </p:sp>
          <p:sp>
            <p:nvSpPr>
              <p:cNvPr id="17" name="Rectangle 16">
                <a:extLst>
                  <a:ext uri="{FF2B5EF4-FFF2-40B4-BE49-F238E27FC236}">
                    <a16:creationId xmlns:a16="http://schemas.microsoft.com/office/drawing/2014/main" id="{B0D48764-865B-607C-3EBF-A5E58EAA3A5E}"/>
                  </a:ext>
                </a:extLst>
              </p:cNvPr>
              <p:cNvSpPr/>
              <p:nvPr/>
            </p:nvSpPr>
            <p:spPr>
              <a:xfrm>
                <a:off x="9397819" y="2787739"/>
                <a:ext cx="3015756" cy="116134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Artmış FT4 seviyesi</a:t>
                </a:r>
              </a:p>
              <a:p>
                <a:pPr marL="0" marR="0" lvl="0" indent="0" defTabSz="914400" eaLnBrk="1" fontAlgn="auto" latinLnBrk="0" hangingPunct="1">
                  <a:lnSpc>
                    <a:spcPct val="15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Azalmış tiroksin dozu</a:t>
                </a:r>
              </a:p>
              <a:p>
                <a:pPr marL="0" marR="0" lvl="0" indent="0" defTabSz="914400" eaLnBrk="1" fontAlgn="auto" latinLnBrk="0" hangingPunct="1">
                  <a:lnSpc>
                    <a:spcPct val="15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Yeni </a:t>
                </a:r>
                <a:r>
                  <a:rPr kumimoji="0" lang="tr-TR" sz="1600" b="0" i="0" u="none" strike="noStrike" kern="0" cap="none" spc="0" normalizeH="0" baseline="0" noProof="0" dirty="0" err="1">
                    <a:ln>
                      <a:noFill/>
                    </a:ln>
                    <a:solidFill>
                      <a:srgbClr val="013D5B"/>
                    </a:solidFill>
                    <a:effectLst/>
                    <a:uLnTx/>
                    <a:uFillTx/>
                    <a:latin typeface="Museo Sans 100" panose="02000000000000000000" pitchFamily="2" charset="77"/>
                  </a:rPr>
                  <a:t>hipotiroidizm</a:t>
                </a:r>
                <a:r>
                  <a:rPr kumimoji="0" lang="tr-TR" sz="1600" b="0" i="0" u="none" strike="noStrike" kern="0" cap="none" spc="0" normalizeH="0" baseline="0" noProof="0" dirty="0">
                    <a:ln>
                      <a:noFill/>
                    </a:ln>
                    <a:solidFill>
                      <a:srgbClr val="013D5B"/>
                    </a:solidFill>
                    <a:effectLst/>
                    <a:uLnTx/>
                    <a:uFillTx/>
                    <a:latin typeface="Museo Sans 100" panose="02000000000000000000" pitchFamily="2" charset="77"/>
                  </a:rPr>
                  <a:t> vakası yok</a:t>
                </a:r>
              </a:p>
            </p:txBody>
          </p:sp>
        </p:grpSp>
        <p:pic>
          <p:nvPicPr>
            <p:cNvPr id="5" name="Picture 4">
              <a:extLst>
                <a:ext uri="{FF2B5EF4-FFF2-40B4-BE49-F238E27FC236}">
                  <a16:creationId xmlns:a16="http://schemas.microsoft.com/office/drawing/2014/main" id="{638E5758-5CD0-E7B1-1793-089D5BF186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825" y="3267016"/>
              <a:ext cx="243277" cy="216000"/>
            </a:xfrm>
            <a:prstGeom prst="rect">
              <a:avLst/>
            </a:prstGeom>
          </p:spPr>
        </p:pic>
        <p:pic>
          <p:nvPicPr>
            <p:cNvPr id="6" name="Picture 5">
              <a:extLst>
                <a:ext uri="{FF2B5EF4-FFF2-40B4-BE49-F238E27FC236}">
                  <a16:creationId xmlns:a16="http://schemas.microsoft.com/office/drawing/2014/main" id="{2CF8279D-4C71-489F-4C8D-72A6A0680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825" y="3636886"/>
              <a:ext cx="243277" cy="216000"/>
            </a:xfrm>
            <a:prstGeom prst="rect">
              <a:avLst/>
            </a:prstGeom>
          </p:spPr>
        </p:pic>
        <p:pic>
          <p:nvPicPr>
            <p:cNvPr id="7" name="Picture 6">
              <a:extLst>
                <a:ext uri="{FF2B5EF4-FFF2-40B4-BE49-F238E27FC236}">
                  <a16:creationId xmlns:a16="http://schemas.microsoft.com/office/drawing/2014/main" id="{838D77A7-B1C0-38EB-282C-A43466BEAE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825" y="4017030"/>
              <a:ext cx="243277" cy="216000"/>
            </a:xfrm>
            <a:prstGeom prst="rect">
              <a:avLst/>
            </a:prstGeom>
          </p:spPr>
        </p:pic>
      </p:grpSp>
      <p:grpSp>
        <p:nvGrpSpPr>
          <p:cNvPr id="18" name="Group 17">
            <a:extLst>
              <a:ext uri="{FF2B5EF4-FFF2-40B4-BE49-F238E27FC236}">
                <a16:creationId xmlns:a16="http://schemas.microsoft.com/office/drawing/2014/main" id="{A1FC28E2-8490-E138-CF2B-EC901F38DA6F}"/>
              </a:ext>
            </a:extLst>
          </p:cNvPr>
          <p:cNvGrpSpPr/>
          <p:nvPr/>
        </p:nvGrpSpPr>
        <p:grpSpPr>
          <a:xfrm>
            <a:off x="4600233" y="5320355"/>
            <a:ext cx="4731295" cy="400110"/>
            <a:chOff x="4600233" y="4901076"/>
            <a:chExt cx="4731295" cy="400110"/>
          </a:xfrm>
        </p:grpSpPr>
        <p:sp>
          <p:nvSpPr>
            <p:cNvPr id="19" name="Right Arrow 47">
              <a:extLst>
                <a:ext uri="{FF2B5EF4-FFF2-40B4-BE49-F238E27FC236}">
                  <a16:creationId xmlns:a16="http://schemas.microsoft.com/office/drawing/2014/main" id="{05164CFA-DB0A-EBF8-F55E-F42C552C8F5C}"/>
                </a:ext>
              </a:extLst>
            </p:cNvPr>
            <p:cNvSpPr/>
            <p:nvPr/>
          </p:nvSpPr>
          <p:spPr>
            <a:xfrm>
              <a:off x="4600233" y="4922105"/>
              <a:ext cx="4731295" cy="338554"/>
            </a:xfrm>
            <a:custGeom>
              <a:avLst/>
              <a:gdLst>
                <a:gd name="connsiteX0" fmla="*/ 0 w 4766130"/>
                <a:gd name="connsiteY0" fmla="*/ 129448 h 517793"/>
                <a:gd name="connsiteX1" fmla="*/ 4507234 w 4766130"/>
                <a:gd name="connsiteY1" fmla="*/ 129448 h 517793"/>
                <a:gd name="connsiteX2" fmla="*/ 4507234 w 4766130"/>
                <a:gd name="connsiteY2" fmla="*/ 0 h 517793"/>
                <a:gd name="connsiteX3" fmla="*/ 4766130 w 4766130"/>
                <a:gd name="connsiteY3" fmla="*/ 258897 h 517793"/>
                <a:gd name="connsiteX4" fmla="*/ 4507234 w 4766130"/>
                <a:gd name="connsiteY4" fmla="*/ 517793 h 517793"/>
                <a:gd name="connsiteX5" fmla="*/ 4507234 w 4766130"/>
                <a:gd name="connsiteY5" fmla="*/ 388345 h 517793"/>
                <a:gd name="connsiteX6" fmla="*/ 0 w 4766130"/>
                <a:gd name="connsiteY6" fmla="*/ 388345 h 517793"/>
                <a:gd name="connsiteX7" fmla="*/ 0 w 4766130"/>
                <a:gd name="connsiteY7" fmla="*/ 129448 h 517793"/>
                <a:gd name="connsiteX0" fmla="*/ 0 w 4766130"/>
                <a:gd name="connsiteY0" fmla="*/ 0 h 388345"/>
                <a:gd name="connsiteX1" fmla="*/ 4507234 w 4766130"/>
                <a:gd name="connsiteY1" fmla="*/ 0 h 388345"/>
                <a:gd name="connsiteX2" fmla="*/ 4766130 w 4766130"/>
                <a:gd name="connsiteY2" fmla="*/ 129449 h 388345"/>
                <a:gd name="connsiteX3" fmla="*/ 4507234 w 4766130"/>
                <a:gd name="connsiteY3" fmla="*/ 388345 h 388345"/>
                <a:gd name="connsiteX4" fmla="*/ 4507234 w 4766130"/>
                <a:gd name="connsiteY4" fmla="*/ 258897 h 388345"/>
                <a:gd name="connsiteX5" fmla="*/ 0 w 4766130"/>
                <a:gd name="connsiteY5" fmla="*/ 258897 h 388345"/>
                <a:gd name="connsiteX6" fmla="*/ 0 w 4766130"/>
                <a:gd name="connsiteY6" fmla="*/ 0 h 388345"/>
                <a:gd name="connsiteX0" fmla="*/ 0 w 4766130"/>
                <a:gd name="connsiteY0" fmla="*/ 0 h 258897"/>
                <a:gd name="connsiteX1" fmla="*/ 4507234 w 4766130"/>
                <a:gd name="connsiteY1" fmla="*/ 0 h 258897"/>
                <a:gd name="connsiteX2" fmla="*/ 4766130 w 4766130"/>
                <a:gd name="connsiteY2" fmla="*/ 129449 h 258897"/>
                <a:gd name="connsiteX3" fmla="*/ 4507234 w 4766130"/>
                <a:gd name="connsiteY3" fmla="*/ 258897 h 258897"/>
                <a:gd name="connsiteX4" fmla="*/ 0 w 4766130"/>
                <a:gd name="connsiteY4" fmla="*/ 258897 h 258897"/>
                <a:gd name="connsiteX5" fmla="*/ 0 w 4766130"/>
                <a:gd name="connsiteY5" fmla="*/ 0 h 258897"/>
                <a:gd name="connsiteX0" fmla="*/ 0 w 4674690"/>
                <a:gd name="connsiteY0" fmla="*/ 0 h 258897"/>
                <a:gd name="connsiteX1" fmla="*/ 4507234 w 4674690"/>
                <a:gd name="connsiteY1" fmla="*/ 0 h 258897"/>
                <a:gd name="connsiteX2" fmla="*/ 4674690 w 4674690"/>
                <a:gd name="connsiteY2" fmla="*/ 133259 h 258897"/>
                <a:gd name="connsiteX3" fmla="*/ 4507234 w 4674690"/>
                <a:gd name="connsiteY3" fmla="*/ 258897 h 258897"/>
                <a:gd name="connsiteX4" fmla="*/ 0 w 4674690"/>
                <a:gd name="connsiteY4" fmla="*/ 258897 h 258897"/>
                <a:gd name="connsiteX5" fmla="*/ 0 w 4674690"/>
                <a:gd name="connsiteY5" fmla="*/ 0 h 25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690" h="258897">
                  <a:moveTo>
                    <a:pt x="0" y="0"/>
                  </a:moveTo>
                  <a:lnTo>
                    <a:pt x="4507234" y="0"/>
                  </a:lnTo>
                  <a:lnTo>
                    <a:pt x="4674690" y="133259"/>
                  </a:lnTo>
                  <a:lnTo>
                    <a:pt x="4507234" y="258897"/>
                  </a:lnTo>
                  <a:lnTo>
                    <a:pt x="0" y="258897"/>
                  </a:lnTo>
                  <a:lnTo>
                    <a:pt x="0" y="0"/>
                  </a:lnTo>
                  <a:close/>
                </a:path>
              </a:pathLst>
            </a:custGeom>
            <a:solidFill>
              <a:srgbClr val="AC1E2C"/>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0" name="Content Placeholder 2">
              <a:extLst>
                <a:ext uri="{FF2B5EF4-FFF2-40B4-BE49-F238E27FC236}">
                  <a16:creationId xmlns:a16="http://schemas.microsoft.com/office/drawing/2014/main" id="{B9F29A78-705D-81BD-AC86-ABEC58C894AD}"/>
                </a:ext>
              </a:extLst>
            </p:cNvPr>
            <p:cNvSpPr txBox="1">
              <a:spLocks/>
            </p:cNvSpPr>
            <p:nvPr/>
          </p:nvSpPr>
          <p:spPr>
            <a:xfrm>
              <a:off x="5511834" y="4901076"/>
              <a:ext cx="2852531" cy="400110"/>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buFont typeface="Arial" panose="020B0604020202020204" pitchFamily="34" charset="0"/>
                <a:buNone/>
                <a:defRPr/>
              </a:pPr>
              <a:r>
                <a:rPr lang="tr-TR" sz="2000" dirty="0">
                  <a:solidFill>
                    <a:prstClr val="white"/>
                  </a:solidFill>
                  <a:latin typeface="Museo Sans 100" panose="02000000000000000000" pitchFamily="2" charset="77"/>
                </a:rPr>
                <a:t>24 ay</a:t>
              </a:r>
            </a:p>
          </p:txBody>
        </p:sp>
      </p:grpSp>
      <p:sp>
        <p:nvSpPr>
          <p:cNvPr id="21" name="Oval 20">
            <a:extLst>
              <a:ext uri="{FF2B5EF4-FFF2-40B4-BE49-F238E27FC236}">
                <a16:creationId xmlns:a16="http://schemas.microsoft.com/office/drawing/2014/main" id="{E807A2B2-84FB-5796-12EB-AB44EDE54452}"/>
              </a:ext>
            </a:extLst>
          </p:cNvPr>
          <p:cNvSpPr/>
          <p:nvPr/>
        </p:nvSpPr>
        <p:spPr>
          <a:xfrm>
            <a:off x="3581532" y="1621004"/>
            <a:ext cx="1462810" cy="795923"/>
          </a:xfrm>
          <a:prstGeom prst="ellipse">
            <a:avLst/>
          </a:prstGeom>
          <a:solidFill>
            <a:srgbClr val="464E7E">
              <a:lumMod val="75000"/>
            </a:srgbClr>
          </a:solidFill>
          <a:ln w="25400" cap="flat" cmpd="sng" algn="ctr">
            <a:solidFill>
              <a:srgbClr val="636669">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uLnTx/>
                <a:uFillTx/>
                <a:latin typeface="Verdana Pro Light"/>
              </a:rPr>
              <a:t>%6-35</a:t>
            </a:r>
          </a:p>
        </p:txBody>
      </p:sp>
      <p:sp>
        <p:nvSpPr>
          <p:cNvPr id="22" name="Flowchart: Terminator 21">
            <a:extLst>
              <a:ext uri="{FF2B5EF4-FFF2-40B4-BE49-F238E27FC236}">
                <a16:creationId xmlns:a16="http://schemas.microsoft.com/office/drawing/2014/main" id="{0BB0729A-6C8D-32D1-8E35-FDCFFE48870A}"/>
              </a:ext>
            </a:extLst>
          </p:cNvPr>
          <p:cNvSpPr/>
          <p:nvPr/>
        </p:nvSpPr>
        <p:spPr>
          <a:xfrm>
            <a:off x="952508" y="1876962"/>
            <a:ext cx="2849611" cy="594380"/>
          </a:xfrm>
          <a:prstGeom prst="flowChartTerminator">
            <a:avLst/>
          </a:prstGeom>
          <a:solidFill>
            <a:srgbClr val="464E7E">
              <a:lumMod val="20000"/>
              <a:lumOff val="80000"/>
            </a:srgbClr>
          </a:solidFill>
          <a:ln w="25400" cap="flat" cmpd="sng" algn="ctr">
            <a:solidFill>
              <a:srgbClr val="636669">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Pro Light"/>
              </a:rPr>
              <a:t>Hipotiroidizm</a:t>
            </a:r>
            <a:r>
              <a:rPr kumimoji="0" lang="tr-TR" sz="1800" b="1" i="0" u="none" strike="noStrike" kern="0" cap="none" spc="0" normalizeH="0" baseline="30000" noProof="0" dirty="0">
                <a:ln>
                  <a:noFill/>
                </a:ln>
                <a:solidFill>
                  <a:srgbClr val="000000"/>
                </a:solidFill>
                <a:effectLst>
                  <a:outerShdw blurRad="38100" dist="38100" dir="2700000" algn="tl">
                    <a:srgbClr val="000000">
                      <a:alpha val="43137"/>
                    </a:srgbClr>
                  </a:outerShdw>
                </a:effectLst>
                <a:uLnTx/>
                <a:uFillTx/>
                <a:latin typeface="Verdana Pro Light"/>
              </a:rPr>
              <a:t>2</a:t>
            </a:r>
            <a:endParaRPr kumimoji="0" lang="tr-TR" sz="1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Verdana Pro Light"/>
            </a:endParaRPr>
          </a:p>
        </p:txBody>
      </p:sp>
      <p:sp>
        <p:nvSpPr>
          <p:cNvPr id="23" name="TextBox 22">
            <a:extLst>
              <a:ext uri="{FF2B5EF4-FFF2-40B4-BE49-F238E27FC236}">
                <a16:creationId xmlns:a16="http://schemas.microsoft.com/office/drawing/2014/main" id="{3D5C3771-111D-6C9F-2469-AE460BA4A07B}"/>
              </a:ext>
            </a:extLst>
          </p:cNvPr>
          <p:cNvSpPr txBox="1"/>
          <p:nvPr/>
        </p:nvSpPr>
        <p:spPr>
          <a:xfrm>
            <a:off x="603986" y="6456336"/>
            <a:ext cx="609760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30000" noProof="0" dirty="0">
                <a:ln>
                  <a:noFill/>
                </a:ln>
                <a:solidFill>
                  <a:srgbClr val="000000"/>
                </a:solidFill>
                <a:effectLst/>
                <a:uLnTx/>
                <a:uFillTx/>
                <a:latin typeface="Verdana Pro Light"/>
              </a:rPr>
              <a:t>1</a:t>
            </a:r>
            <a:r>
              <a:rPr kumimoji="0" lang="en-US" sz="800" b="0" i="0" u="none" strike="noStrike" kern="0" cap="none" spc="0" normalizeH="0" baseline="0" noProof="0" dirty="0" err="1">
                <a:ln>
                  <a:noFill/>
                </a:ln>
                <a:solidFill>
                  <a:srgbClr val="000000"/>
                </a:solidFill>
                <a:effectLst/>
                <a:uLnTx/>
                <a:uFillTx/>
                <a:latin typeface="Verdana Pro Light"/>
              </a:rPr>
              <a:t>Farmaki</a:t>
            </a:r>
            <a:r>
              <a:rPr kumimoji="0" lang="en-US" sz="800" b="0" i="0" u="none" strike="noStrike" kern="0" cap="none" spc="0" normalizeH="0" baseline="0" noProof="0" dirty="0">
                <a:ln>
                  <a:noFill/>
                </a:ln>
                <a:solidFill>
                  <a:srgbClr val="000000"/>
                </a:solidFill>
                <a:effectLst/>
                <a:uLnTx/>
                <a:uFillTx/>
                <a:latin typeface="Verdana Pro Light"/>
              </a:rPr>
              <a:t>, et al., Blood Cells Mol. Diseases (2011), doi:10.1016/j.bcmd.2011.03.007</a:t>
            </a:r>
          </a:p>
        </p:txBody>
      </p:sp>
      <p:sp>
        <p:nvSpPr>
          <p:cNvPr id="24" name="TextBox 23">
            <a:extLst>
              <a:ext uri="{FF2B5EF4-FFF2-40B4-BE49-F238E27FC236}">
                <a16:creationId xmlns:a16="http://schemas.microsoft.com/office/drawing/2014/main" id="{AD92D032-0A2F-8A0D-C785-A5C3B3A9E991}"/>
              </a:ext>
            </a:extLst>
          </p:cNvPr>
          <p:cNvSpPr txBox="1"/>
          <p:nvPr/>
        </p:nvSpPr>
        <p:spPr>
          <a:xfrm>
            <a:off x="603986" y="6646703"/>
            <a:ext cx="6098582" cy="215444"/>
          </a:xfrm>
          <a:prstGeom prst="rect">
            <a:avLst/>
          </a:prstGeom>
          <a:noFill/>
        </p:spPr>
        <p:txBody>
          <a:bodyPr wrap="square">
            <a:spAutoFit/>
          </a:bodyPr>
          <a:lstStyle/>
          <a:p>
            <a:r>
              <a:rPr lang="tr-TR" sz="800" baseline="30000" dirty="0">
                <a:solidFill>
                  <a:srgbClr val="000000"/>
                </a:solidFill>
                <a:latin typeface="Verdana Pro Light"/>
              </a:rPr>
              <a:t>2</a:t>
            </a:r>
            <a:r>
              <a:rPr lang="tr-TR" sz="800" dirty="0">
                <a:solidFill>
                  <a:srgbClr val="000000"/>
                </a:solidFill>
                <a:latin typeface="Verdana Pro Light"/>
              </a:rPr>
              <a:t>Farmaki et al, 2010, British </a:t>
            </a:r>
            <a:r>
              <a:rPr lang="tr-TR" sz="800" dirty="0" err="1">
                <a:solidFill>
                  <a:srgbClr val="000000"/>
                </a:solidFill>
                <a:latin typeface="Verdana Pro Light"/>
              </a:rPr>
              <a:t>Journal</a:t>
            </a:r>
            <a:r>
              <a:rPr lang="tr-TR" sz="800" dirty="0">
                <a:solidFill>
                  <a:srgbClr val="000000"/>
                </a:solidFill>
                <a:latin typeface="Verdana Pro Light"/>
              </a:rPr>
              <a:t> of </a:t>
            </a:r>
            <a:r>
              <a:rPr lang="tr-TR" sz="800" dirty="0" err="1">
                <a:solidFill>
                  <a:srgbClr val="000000"/>
                </a:solidFill>
                <a:latin typeface="Verdana Pro Light"/>
              </a:rPr>
              <a:t>Haematology</a:t>
            </a:r>
            <a:r>
              <a:rPr lang="tr-TR" sz="800" dirty="0">
                <a:solidFill>
                  <a:srgbClr val="000000"/>
                </a:solidFill>
                <a:latin typeface="Verdana Pro Light"/>
              </a:rPr>
              <a:t>, 148: 466-475. https://doi.org/10.1111/j.1365-2141.2009.07970.x</a:t>
            </a:r>
          </a:p>
        </p:txBody>
      </p:sp>
    </p:spTree>
    <p:extLst>
      <p:ext uri="{BB962C8B-B14F-4D97-AF65-F5344CB8AC3E}">
        <p14:creationId xmlns:p14="http://schemas.microsoft.com/office/powerpoint/2010/main" val="493876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9FE8D1B-217D-C511-1D53-3701543000C2}"/>
              </a:ext>
            </a:extLst>
          </p:cNvPr>
          <p:cNvSpPr txBox="1">
            <a:spLocks/>
          </p:cNvSpPr>
          <p:nvPr/>
        </p:nvSpPr>
        <p:spPr>
          <a:xfrm>
            <a:off x="752828" y="827901"/>
            <a:ext cx="10659710" cy="461665"/>
          </a:xfrm>
          <a:prstGeom prst="rect">
            <a:avLst/>
          </a:prstGeom>
        </p:spPr>
        <p:txBody>
          <a:bodyPr vert="horz" lIns="91440" tIns="45720" rIns="91440" bIns="45720" rtlCol="0">
            <a:normAutofit fontScale="77500" lnSpcReduction="20000"/>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24 Aylık Oral Şelatörlerin Kombinasyonu Sonucunda Glukoz Konsantrasyonlarında Düşüş</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90F4E690-79C4-CC36-D3F0-BC16024ADB4C}"/>
              </a:ext>
            </a:extLst>
          </p:cNvPr>
          <p:cNvGrpSpPr/>
          <p:nvPr/>
        </p:nvGrpSpPr>
        <p:grpSpPr>
          <a:xfrm>
            <a:off x="886728" y="2008715"/>
            <a:ext cx="4973073" cy="4021384"/>
            <a:chOff x="1292320" y="1877262"/>
            <a:chExt cx="4973073" cy="4021384"/>
          </a:xfrm>
        </p:grpSpPr>
        <p:pic>
          <p:nvPicPr>
            <p:cNvPr id="4" name="Picture 3">
              <a:extLst>
                <a:ext uri="{FF2B5EF4-FFF2-40B4-BE49-F238E27FC236}">
                  <a16:creationId xmlns:a16="http://schemas.microsoft.com/office/drawing/2014/main" id="{8FE55608-2437-2950-721E-64CFAF10B6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166716" y="2356543"/>
              <a:ext cx="2422609" cy="1383241"/>
            </a:xfrm>
            <a:prstGeom prst="rect">
              <a:avLst/>
            </a:prstGeom>
          </p:spPr>
        </p:pic>
        <p:sp>
          <p:nvSpPr>
            <p:cNvPr id="5" name="Rectangle 4">
              <a:extLst>
                <a:ext uri="{FF2B5EF4-FFF2-40B4-BE49-F238E27FC236}">
                  <a16:creationId xmlns:a16="http://schemas.microsoft.com/office/drawing/2014/main" id="{153E83FD-9E47-4A05-72A8-22881823A0EB}"/>
                </a:ext>
              </a:extLst>
            </p:cNvPr>
            <p:cNvSpPr/>
            <p:nvPr/>
          </p:nvSpPr>
          <p:spPr>
            <a:xfrm>
              <a:off x="1292320" y="1877262"/>
              <a:ext cx="4973073" cy="4021384"/>
            </a:xfrm>
            <a:prstGeom prst="rect">
              <a:avLst/>
            </a:prstGeom>
            <a:noFill/>
            <a:ln w="22225" cap="flat" cmpd="sng" algn="ctr">
              <a:gradFill>
                <a:gsLst>
                  <a:gs pos="0">
                    <a:srgbClr val="0F3C5A"/>
                  </a:gs>
                  <a:gs pos="100000">
                    <a:srgbClr val="86271F"/>
                  </a:gs>
                </a:gsLst>
                <a:lin ang="5400000" scaled="1"/>
              </a:gra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04283717-0C41-099C-E118-70E71670745C}"/>
                </a:ext>
              </a:extLst>
            </p:cNvPr>
            <p:cNvSpPr/>
            <p:nvPr/>
          </p:nvSpPr>
          <p:spPr>
            <a:xfrm>
              <a:off x="1765493" y="4694840"/>
              <a:ext cx="40107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100</a:t>
              </a:r>
              <a:endParaRPr lang="tr-TR" sz="1000" kern="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05E05323-9B42-B45E-DE61-608EC28C2B7A}"/>
                </a:ext>
              </a:extLst>
            </p:cNvPr>
            <p:cNvSpPr/>
            <p:nvPr/>
          </p:nvSpPr>
          <p:spPr>
            <a:xfrm rot="16200000">
              <a:off x="718581" y="3833265"/>
              <a:ext cx="1972902" cy="276999"/>
            </a:xfrm>
            <a:prstGeom prst="rect">
              <a:avLst/>
            </a:prstGeom>
          </p:spPr>
          <p:txBody>
            <a:bodyPr wrap="square">
              <a:spAutoFit/>
            </a:bodyPr>
            <a:lstStyle/>
            <a:p>
              <a:pPr algn="ctr">
                <a:defRPr/>
              </a:pPr>
              <a:r>
                <a:rPr lang="tr-TR" sz="1200" kern="0" dirty="0" err="1">
                  <a:solidFill>
                    <a:srgbClr val="013D5B"/>
                  </a:solidFill>
                  <a:latin typeface="Museo Sans 100" panose="02000000000000000000" pitchFamily="2" charset="77"/>
                </a:rPr>
                <a:t>Glukoz</a:t>
              </a:r>
              <a:r>
                <a:rPr lang="tr-TR" sz="1200" kern="0" dirty="0">
                  <a:solidFill>
                    <a:srgbClr val="013D5B"/>
                  </a:solidFill>
                  <a:latin typeface="Museo Sans 100" panose="02000000000000000000" pitchFamily="2" charset="77"/>
                </a:rPr>
                <a:t> Konsantrasyonu</a:t>
              </a:r>
            </a:p>
          </p:txBody>
        </p:sp>
        <p:cxnSp>
          <p:nvCxnSpPr>
            <p:cNvPr id="8" name="Straight Connector 7">
              <a:extLst>
                <a:ext uri="{FF2B5EF4-FFF2-40B4-BE49-F238E27FC236}">
                  <a16:creationId xmlns:a16="http://schemas.microsoft.com/office/drawing/2014/main" id="{E9522D1C-E365-7CE7-2F01-A5FB10799F08}"/>
                </a:ext>
              </a:extLst>
            </p:cNvPr>
            <p:cNvCxnSpPr>
              <a:cxnSpLocks/>
            </p:cNvCxnSpPr>
            <p:nvPr/>
          </p:nvCxnSpPr>
          <p:spPr>
            <a:xfrm>
              <a:off x="2210273" y="5391933"/>
              <a:ext cx="3708000" cy="0"/>
            </a:xfrm>
            <a:prstGeom prst="line">
              <a:avLst/>
            </a:prstGeom>
            <a:noFill/>
            <a:ln w="12700" cap="flat" cmpd="sng" algn="ctr">
              <a:solidFill>
                <a:srgbClr val="0F3C5A"/>
              </a:solidFill>
              <a:prstDash val="solid"/>
              <a:miter lim="800000"/>
            </a:ln>
            <a:effectLst/>
          </p:spPr>
        </p:cxnSp>
        <p:cxnSp>
          <p:nvCxnSpPr>
            <p:cNvPr id="9" name="Straight Connector 8">
              <a:extLst>
                <a:ext uri="{FF2B5EF4-FFF2-40B4-BE49-F238E27FC236}">
                  <a16:creationId xmlns:a16="http://schemas.microsoft.com/office/drawing/2014/main" id="{1FD4AA21-86DD-44BF-9178-7B7A9BB0BA6C}"/>
                </a:ext>
              </a:extLst>
            </p:cNvPr>
            <p:cNvCxnSpPr>
              <a:cxnSpLocks/>
            </p:cNvCxnSpPr>
            <p:nvPr/>
          </p:nvCxnSpPr>
          <p:spPr>
            <a:xfrm rot="5400000">
              <a:off x="686629" y="3862135"/>
              <a:ext cx="3060684" cy="0"/>
            </a:xfrm>
            <a:prstGeom prst="line">
              <a:avLst/>
            </a:prstGeom>
            <a:noFill/>
            <a:ln w="12700" cap="flat" cmpd="sng" algn="ctr">
              <a:solidFill>
                <a:srgbClr val="0F3C5A"/>
              </a:solidFill>
              <a:prstDash val="solid"/>
              <a:miter lim="800000"/>
            </a:ln>
            <a:effectLst/>
          </p:spPr>
        </p:cxnSp>
        <p:cxnSp>
          <p:nvCxnSpPr>
            <p:cNvPr id="10" name="Straight Connector 9">
              <a:extLst>
                <a:ext uri="{FF2B5EF4-FFF2-40B4-BE49-F238E27FC236}">
                  <a16:creationId xmlns:a16="http://schemas.microsoft.com/office/drawing/2014/main" id="{81CB789D-21E9-0F86-5752-AF30DB72FA9C}"/>
                </a:ext>
              </a:extLst>
            </p:cNvPr>
            <p:cNvCxnSpPr>
              <a:cxnSpLocks/>
            </p:cNvCxnSpPr>
            <p:nvPr/>
          </p:nvCxnSpPr>
          <p:spPr>
            <a:xfrm>
              <a:off x="2126120" y="4220554"/>
              <a:ext cx="86143" cy="0"/>
            </a:xfrm>
            <a:prstGeom prst="line">
              <a:avLst/>
            </a:prstGeom>
            <a:noFill/>
            <a:ln w="12700" cap="flat" cmpd="sng" algn="ctr">
              <a:solidFill>
                <a:srgbClr val="0F3C5A"/>
              </a:solidFill>
              <a:prstDash val="solid"/>
              <a:miter lim="800000"/>
            </a:ln>
            <a:effectLst/>
          </p:spPr>
        </p:cxnSp>
        <p:cxnSp>
          <p:nvCxnSpPr>
            <p:cNvPr id="11" name="Straight Connector 10">
              <a:extLst>
                <a:ext uri="{FF2B5EF4-FFF2-40B4-BE49-F238E27FC236}">
                  <a16:creationId xmlns:a16="http://schemas.microsoft.com/office/drawing/2014/main" id="{323B8562-43F7-1199-7FFE-D2C50B9438CA}"/>
                </a:ext>
              </a:extLst>
            </p:cNvPr>
            <p:cNvCxnSpPr>
              <a:cxnSpLocks/>
            </p:cNvCxnSpPr>
            <p:nvPr/>
          </p:nvCxnSpPr>
          <p:spPr>
            <a:xfrm>
              <a:off x="2126120" y="3024880"/>
              <a:ext cx="86143" cy="0"/>
            </a:xfrm>
            <a:prstGeom prst="line">
              <a:avLst/>
            </a:prstGeom>
            <a:noFill/>
            <a:ln w="12700" cap="flat" cmpd="sng" algn="ctr">
              <a:solidFill>
                <a:srgbClr val="0F3C5A"/>
              </a:solidFill>
              <a:prstDash val="solid"/>
              <a:miter lim="800000"/>
            </a:ln>
            <a:effectLst/>
          </p:spPr>
        </p:cxnSp>
        <p:cxnSp>
          <p:nvCxnSpPr>
            <p:cNvPr id="12" name="Straight Connector 11">
              <a:extLst>
                <a:ext uri="{FF2B5EF4-FFF2-40B4-BE49-F238E27FC236}">
                  <a16:creationId xmlns:a16="http://schemas.microsoft.com/office/drawing/2014/main" id="{C3A50415-B8F3-75B0-FD59-51F66F81FC30}"/>
                </a:ext>
              </a:extLst>
            </p:cNvPr>
            <p:cNvCxnSpPr>
              <a:cxnSpLocks/>
            </p:cNvCxnSpPr>
            <p:nvPr/>
          </p:nvCxnSpPr>
          <p:spPr>
            <a:xfrm>
              <a:off x="2126120" y="2427043"/>
              <a:ext cx="86143" cy="0"/>
            </a:xfrm>
            <a:prstGeom prst="line">
              <a:avLst/>
            </a:prstGeom>
            <a:noFill/>
            <a:ln w="12700" cap="flat" cmpd="sng" algn="ctr">
              <a:solidFill>
                <a:srgbClr val="0F3C5A"/>
              </a:solidFill>
              <a:prstDash val="solid"/>
              <a:miter lim="800000"/>
            </a:ln>
            <a:effectLst/>
          </p:spPr>
        </p:cxnSp>
        <p:sp>
          <p:nvSpPr>
            <p:cNvPr id="13" name="Rectangle 12">
              <a:extLst>
                <a:ext uri="{FF2B5EF4-FFF2-40B4-BE49-F238E27FC236}">
                  <a16:creationId xmlns:a16="http://schemas.microsoft.com/office/drawing/2014/main" id="{62BE6959-2BA3-B822-7CCE-8ED913F539B5}"/>
                </a:ext>
              </a:extLst>
            </p:cNvPr>
            <p:cNvSpPr/>
            <p:nvPr/>
          </p:nvSpPr>
          <p:spPr>
            <a:xfrm>
              <a:off x="1760318" y="4095712"/>
              <a:ext cx="417102"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200</a:t>
              </a:r>
              <a:endParaRPr lang="tr-TR" sz="1000" kern="0"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E7C04A7D-F59F-C6B8-3C60-B73FFD1454E4}"/>
                </a:ext>
              </a:extLst>
            </p:cNvPr>
            <p:cNvSpPr/>
            <p:nvPr/>
          </p:nvSpPr>
          <p:spPr>
            <a:xfrm>
              <a:off x="1757111" y="2897454"/>
              <a:ext cx="420308"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400</a:t>
              </a:r>
              <a:endParaRPr lang="tr-TR" sz="1000" kern="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771324FE-8F87-815E-4796-4F79FF34EE35}"/>
                </a:ext>
              </a:extLst>
            </p:cNvPr>
            <p:cNvSpPr/>
            <p:nvPr/>
          </p:nvSpPr>
          <p:spPr>
            <a:xfrm>
              <a:off x="1761921" y="2298325"/>
              <a:ext cx="415498"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500</a:t>
              </a:r>
              <a:endParaRPr lang="tr-TR" sz="1000" kern="0" dirty="0">
                <a:solidFill>
                  <a:prstClr val="black"/>
                </a:solidFill>
                <a:latin typeface="Calibri" panose="020F0502020204030204"/>
              </a:endParaRPr>
            </a:p>
          </p:txBody>
        </p:sp>
        <p:cxnSp>
          <p:nvCxnSpPr>
            <p:cNvPr id="16" name="Straight Connector 15">
              <a:extLst>
                <a:ext uri="{FF2B5EF4-FFF2-40B4-BE49-F238E27FC236}">
                  <a16:creationId xmlns:a16="http://schemas.microsoft.com/office/drawing/2014/main" id="{CDD06BB4-59BD-FFE7-4155-454B42421047}"/>
                </a:ext>
              </a:extLst>
            </p:cNvPr>
            <p:cNvCxnSpPr>
              <a:cxnSpLocks/>
            </p:cNvCxnSpPr>
            <p:nvPr/>
          </p:nvCxnSpPr>
          <p:spPr>
            <a:xfrm>
              <a:off x="2130828" y="4818392"/>
              <a:ext cx="86143" cy="0"/>
            </a:xfrm>
            <a:prstGeom prst="line">
              <a:avLst/>
            </a:prstGeom>
            <a:noFill/>
            <a:ln w="12700" cap="flat" cmpd="sng" algn="ctr">
              <a:solidFill>
                <a:srgbClr val="0F3C5A"/>
              </a:solidFill>
              <a:prstDash val="solid"/>
              <a:miter lim="800000"/>
            </a:ln>
            <a:effectLst/>
          </p:spPr>
        </p:cxnSp>
        <p:cxnSp>
          <p:nvCxnSpPr>
            <p:cNvPr id="17" name="Straight Connector 16">
              <a:extLst>
                <a:ext uri="{FF2B5EF4-FFF2-40B4-BE49-F238E27FC236}">
                  <a16:creationId xmlns:a16="http://schemas.microsoft.com/office/drawing/2014/main" id="{FD32970A-206E-7E5D-1668-A24CB56A40DC}"/>
                </a:ext>
              </a:extLst>
            </p:cNvPr>
            <p:cNvCxnSpPr>
              <a:cxnSpLocks/>
            </p:cNvCxnSpPr>
            <p:nvPr/>
          </p:nvCxnSpPr>
          <p:spPr>
            <a:xfrm>
              <a:off x="2126120" y="3622717"/>
              <a:ext cx="86143" cy="0"/>
            </a:xfrm>
            <a:prstGeom prst="line">
              <a:avLst/>
            </a:prstGeom>
            <a:noFill/>
            <a:ln w="12700" cap="flat" cmpd="sng" algn="ctr">
              <a:solidFill>
                <a:srgbClr val="0F3C5A"/>
              </a:solidFill>
              <a:prstDash val="solid"/>
              <a:miter lim="800000"/>
            </a:ln>
            <a:effectLst/>
          </p:spPr>
        </p:cxnSp>
        <p:sp>
          <p:nvSpPr>
            <p:cNvPr id="18" name="Rectangle 17">
              <a:extLst>
                <a:ext uri="{FF2B5EF4-FFF2-40B4-BE49-F238E27FC236}">
                  <a16:creationId xmlns:a16="http://schemas.microsoft.com/office/drawing/2014/main" id="{EA90DBDD-8D95-E702-3FB2-0D6466C6CFF3}"/>
                </a:ext>
              </a:extLst>
            </p:cNvPr>
            <p:cNvSpPr/>
            <p:nvPr/>
          </p:nvSpPr>
          <p:spPr>
            <a:xfrm>
              <a:off x="1761920" y="3496583"/>
              <a:ext cx="415499" cy="246221"/>
            </a:xfrm>
            <a:prstGeom prst="rect">
              <a:avLst/>
            </a:prstGeom>
          </p:spPr>
          <p:txBody>
            <a:bodyPr wrap="none">
              <a:spAutoFit/>
            </a:bodyPr>
            <a:lstStyle/>
            <a:p>
              <a:pPr algn="r">
                <a:defRPr/>
              </a:pPr>
              <a:r>
                <a:rPr lang="tr-TR" sz="1000" kern="0" dirty="0">
                  <a:solidFill>
                    <a:srgbClr val="013D5B"/>
                  </a:solidFill>
                  <a:latin typeface="Museo Sans 100" panose="02000000000000000000" pitchFamily="2" charset="77"/>
                </a:rPr>
                <a:t>300</a:t>
              </a:r>
              <a:endParaRPr lang="tr-TR" sz="1000" kern="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04615868-1620-DC16-EFA0-A25D03D16F16}"/>
                </a:ext>
              </a:extLst>
            </p:cNvPr>
            <p:cNvSpPr/>
            <p:nvPr/>
          </p:nvSpPr>
          <p:spPr>
            <a:xfrm>
              <a:off x="2351112" y="5405119"/>
              <a:ext cx="146171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Başlangıç</a:t>
              </a:r>
            </a:p>
          </p:txBody>
        </p:sp>
        <p:sp>
          <p:nvSpPr>
            <p:cNvPr id="20" name="Rectangle 19">
              <a:extLst>
                <a:ext uri="{FF2B5EF4-FFF2-40B4-BE49-F238E27FC236}">
                  <a16:creationId xmlns:a16="http://schemas.microsoft.com/office/drawing/2014/main" id="{80BE9184-000D-E476-1BE9-B7160F0AB6EA}"/>
                </a:ext>
              </a:extLst>
            </p:cNvPr>
            <p:cNvSpPr/>
            <p:nvPr/>
          </p:nvSpPr>
          <p:spPr>
            <a:xfrm>
              <a:off x="4529465" y="5405119"/>
              <a:ext cx="1461715" cy="276999"/>
            </a:xfrm>
            <a:prstGeom prst="rect">
              <a:avLst/>
            </a:prstGeom>
          </p:spPr>
          <p:txBody>
            <a:bodyPr wrap="square">
              <a:spAutoFit/>
            </a:bodyPr>
            <a:lstStyle/>
            <a:p>
              <a:pPr algn="ctr">
                <a:defRPr/>
              </a:pPr>
              <a:r>
                <a:rPr lang="tr-TR" sz="1200" kern="0" dirty="0">
                  <a:solidFill>
                    <a:srgbClr val="013D5B"/>
                  </a:solidFill>
                  <a:latin typeface="Museo Sans 100" panose="02000000000000000000" pitchFamily="2" charset="77"/>
                </a:rPr>
                <a:t>Tedaviden Sonra</a:t>
              </a:r>
            </a:p>
          </p:txBody>
        </p:sp>
        <p:grpSp>
          <p:nvGrpSpPr>
            <p:cNvPr id="21" name="Group 20">
              <a:extLst>
                <a:ext uri="{FF2B5EF4-FFF2-40B4-BE49-F238E27FC236}">
                  <a16:creationId xmlns:a16="http://schemas.microsoft.com/office/drawing/2014/main" id="{4968BF4F-FE8E-DC51-F18F-41C57950CB59}"/>
                </a:ext>
              </a:extLst>
            </p:cNvPr>
            <p:cNvGrpSpPr/>
            <p:nvPr/>
          </p:nvGrpSpPr>
          <p:grpSpPr>
            <a:xfrm>
              <a:off x="2563191" y="4128511"/>
              <a:ext cx="973363" cy="334800"/>
              <a:chOff x="2188570" y="4109597"/>
              <a:chExt cx="973363" cy="334800"/>
            </a:xfrm>
          </p:grpSpPr>
          <p:sp>
            <p:nvSpPr>
              <p:cNvPr id="37" name="Rectangle 36">
                <a:extLst>
                  <a:ext uri="{FF2B5EF4-FFF2-40B4-BE49-F238E27FC236}">
                    <a16:creationId xmlns:a16="http://schemas.microsoft.com/office/drawing/2014/main" id="{97BC3407-D59C-80CE-5CA8-9BA7F6CB277E}"/>
                  </a:ext>
                </a:extLst>
              </p:cNvPr>
              <p:cNvSpPr/>
              <p:nvPr/>
            </p:nvSpPr>
            <p:spPr>
              <a:xfrm>
                <a:off x="2194108" y="4109597"/>
                <a:ext cx="967825" cy="334800"/>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cxnSp>
            <p:nvCxnSpPr>
              <p:cNvPr id="38" name="Straight Connector 37">
                <a:extLst>
                  <a:ext uri="{FF2B5EF4-FFF2-40B4-BE49-F238E27FC236}">
                    <a16:creationId xmlns:a16="http://schemas.microsoft.com/office/drawing/2014/main" id="{98DEE58F-410A-96A7-B7A8-E3EE41B3305C}"/>
                  </a:ext>
                </a:extLst>
              </p:cNvPr>
              <p:cNvCxnSpPr>
                <a:cxnSpLocks/>
              </p:cNvCxnSpPr>
              <p:nvPr/>
            </p:nvCxnSpPr>
            <p:spPr>
              <a:xfrm rot="16200000">
                <a:off x="2670970" y="3702470"/>
                <a:ext cx="0" cy="964800"/>
              </a:xfrm>
              <a:prstGeom prst="line">
                <a:avLst/>
              </a:prstGeom>
              <a:noFill/>
              <a:ln w="19050" cap="flat" cmpd="sng" algn="ctr">
                <a:solidFill>
                  <a:sysClr val="window" lastClr="FFFFFF"/>
                </a:solidFill>
                <a:prstDash val="solid"/>
                <a:miter lim="800000"/>
              </a:ln>
              <a:effectLst/>
            </p:spPr>
          </p:cxnSp>
        </p:grpSp>
        <p:grpSp>
          <p:nvGrpSpPr>
            <p:cNvPr id="22" name="Group 21">
              <a:extLst>
                <a:ext uri="{FF2B5EF4-FFF2-40B4-BE49-F238E27FC236}">
                  <a16:creationId xmlns:a16="http://schemas.microsoft.com/office/drawing/2014/main" id="{EB7ECEDA-3AD3-32D4-E32F-85F95A1EEB03}"/>
                </a:ext>
              </a:extLst>
            </p:cNvPr>
            <p:cNvGrpSpPr/>
            <p:nvPr/>
          </p:nvGrpSpPr>
          <p:grpSpPr>
            <a:xfrm>
              <a:off x="4623833" y="4461623"/>
              <a:ext cx="967825" cy="324000"/>
              <a:chOff x="2786178" y="4442709"/>
              <a:chExt cx="967825" cy="324000"/>
            </a:xfrm>
          </p:grpSpPr>
          <p:sp>
            <p:nvSpPr>
              <p:cNvPr id="35" name="Rectangle 34">
                <a:extLst>
                  <a:ext uri="{FF2B5EF4-FFF2-40B4-BE49-F238E27FC236}">
                    <a16:creationId xmlns:a16="http://schemas.microsoft.com/office/drawing/2014/main" id="{8EB58147-B42F-3949-F952-2E33BD59B71F}"/>
                  </a:ext>
                </a:extLst>
              </p:cNvPr>
              <p:cNvSpPr/>
              <p:nvPr/>
            </p:nvSpPr>
            <p:spPr>
              <a:xfrm>
                <a:off x="2786178" y="4442709"/>
                <a:ext cx="967825" cy="324000"/>
              </a:xfrm>
              <a:prstGeom prst="rect">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cxnSp>
            <p:nvCxnSpPr>
              <p:cNvPr id="36" name="Straight Connector 35">
                <a:extLst>
                  <a:ext uri="{FF2B5EF4-FFF2-40B4-BE49-F238E27FC236}">
                    <a16:creationId xmlns:a16="http://schemas.microsoft.com/office/drawing/2014/main" id="{D9CE5AAC-B6BB-D867-BED2-6F73A599E0CA}"/>
                  </a:ext>
                </a:extLst>
              </p:cNvPr>
              <p:cNvCxnSpPr>
                <a:cxnSpLocks/>
              </p:cNvCxnSpPr>
              <p:nvPr/>
            </p:nvCxnSpPr>
            <p:spPr>
              <a:xfrm rot="16200000">
                <a:off x="3269270" y="4157396"/>
                <a:ext cx="0" cy="964800"/>
              </a:xfrm>
              <a:prstGeom prst="line">
                <a:avLst/>
              </a:prstGeom>
              <a:noFill/>
              <a:ln w="19050" cap="flat" cmpd="sng" algn="ctr">
                <a:solidFill>
                  <a:sysClr val="window" lastClr="FFFFFF"/>
                </a:solidFill>
                <a:prstDash val="solid"/>
                <a:miter lim="800000"/>
              </a:ln>
              <a:effectLst/>
            </p:spPr>
          </p:cxnSp>
        </p:grpSp>
        <p:grpSp>
          <p:nvGrpSpPr>
            <p:cNvPr id="23" name="Group 22">
              <a:extLst>
                <a:ext uri="{FF2B5EF4-FFF2-40B4-BE49-F238E27FC236}">
                  <a16:creationId xmlns:a16="http://schemas.microsoft.com/office/drawing/2014/main" id="{C0AF031C-5549-E251-1AEE-706A42983F69}"/>
                </a:ext>
              </a:extLst>
            </p:cNvPr>
            <p:cNvGrpSpPr/>
            <p:nvPr/>
          </p:nvGrpSpPr>
          <p:grpSpPr>
            <a:xfrm>
              <a:off x="2744451" y="3834714"/>
              <a:ext cx="612000" cy="1241343"/>
              <a:chOff x="1868607" y="3815800"/>
              <a:chExt cx="612000" cy="1241343"/>
            </a:xfrm>
          </p:grpSpPr>
          <p:cxnSp>
            <p:nvCxnSpPr>
              <p:cNvPr id="32" name="Straight Connector 31">
                <a:extLst>
                  <a:ext uri="{FF2B5EF4-FFF2-40B4-BE49-F238E27FC236}">
                    <a16:creationId xmlns:a16="http://schemas.microsoft.com/office/drawing/2014/main" id="{7FCD0AA1-192D-AA8B-3199-7EF766C407ED}"/>
                  </a:ext>
                </a:extLst>
              </p:cNvPr>
              <p:cNvCxnSpPr>
                <a:cxnSpLocks/>
              </p:cNvCxnSpPr>
              <p:nvPr/>
            </p:nvCxnSpPr>
            <p:spPr>
              <a:xfrm rot="16200000">
                <a:off x="2174607" y="3512415"/>
                <a:ext cx="0" cy="612000"/>
              </a:xfrm>
              <a:prstGeom prst="line">
                <a:avLst/>
              </a:prstGeom>
              <a:noFill/>
              <a:ln w="6350" cap="flat" cmpd="sng" algn="ctr">
                <a:solidFill>
                  <a:srgbClr val="0F3C5A"/>
                </a:solidFill>
                <a:prstDash val="solid"/>
                <a:miter lim="800000"/>
              </a:ln>
              <a:effectLst/>
            </p:spPr>
          </p:cxnSp>
          <p:cxnSp>
            <p:nvCxnSpPr>
              <p:cNvPr id="33" name="Straight Connector 32">
                <a:extLst>
                  <a:ext uri="{FF2B5EF4-FFF2-40B4-BE49-F238E27FC236}">
                    <a16:creationId xmlns:a16="http://schemas.microsoft.com/office/drawing/2014/main" id="{18111E93-4AA1-FA31-7A3E-00AAC7F81AE4}"/>
                  </a:ext>
                </a:extLst>
              </p:cNvPr>
              <p:cNvCxnSpPr>
                <a:cxnSpLocks/>
              </p:cNvCxnSpPr>
              <p:nvPr/>
            </p:nvCxnSpPr>
            <p:spPr>
              <a:xfrm>
                <a:off x="2174607" y="3815800"/>
                <a:ext cx="0" cy="1238400"/>
              </a:xfrm>
              <a:prstGeom prst="line">
                <a:avLst/>
              </a:prstGeom>
              <a:noFill/>
              <a:ln w="6350" cap="flat" cmpd="sng" algn="ctr">
                <a:solidFill>
                  <a:srgbClr val="0F3C5A"/>
                </a:solidFill>
                <a:prstDash val="solid"/>
                <a:miter lim="800000"/>
              </a:ln>
              <a:effectLst/>
            </p:spPr>
          </p:cxnSp>
          <p:cxnSp>
            <p:nvCxnSpPr>
              <p:cNvPr id="34" name="Straight Connector 33">
                <a:extLst>
                  <a:ext uri="{FF2B5EF4-FFF2-40B4-BE49-F238E27FC236}">
                    <a16:creationId xmlns:a16="http://schemas.microsoft.com/office/drawing/2014/main" id="{A1C76601-7F75-41F5-5B8A-ABBBF1C4C675}"/>
                  </a:ext>
                </a:extLst>
              </p:cNvPr>
              <p:cNvCxnSpPr>
                <a:cxnSpLocks/>
              </p:cNvCxnSpPr>
              <p:nvPr/>
            </p:nvCxnSpPr>
            <p:spPr>
              <a:xfrm rot="16200000">
                <a:off x="2174607" y="4751143"/>
                <a:ext cx="0" cy="612000"/>
              </a:xfrm>
              <a:prstGeom prst="line">
                <a:avLst/>
              </a:prstGeom>
              <a:noFill/>
              <a:ln w="6350" cap="flat" cmpd="sng" algn="ctr">
                <a:solidFill>
                  <a:srgbClr val="0F3C5A"/>
                </a:solidFill>
                <a:prstDash val="solid"/>
                <a:miter lim="800000"/>
              </a:ln>
              <a:effectLst/>
            </p:spPr>
          </p:cxnSp>
        </p:grpSp>
        <p:grpSp>
          <p:nvGrpSpPr>
            <p:cNvPr id="24" name="Group 23">
              <a:extLst>
                <a:ext uri="{FF2B5EF4-FFF2-40B4-BE49-F238E27FC236}">
                  <a16:creationId xmlns:a16="http://schemas.microsoft.com/office/drawing/2014/main" id="{9AFA2C5D-FF59-DE95-C3AD-ADDB685CD3B7}"/>
                </a:ext>
              </a:extLst>
            </p:cNvPr>
            <p:cNvGrpSpPr/>
            <p:nvPr/>
          </p:nvGrpSpPr>
          <p:grpSpPr>
            <a:xfrm>
              <a:off x="4782928" y="4315729"/>
              <a:ext cx="643234" cy="950400"/>
              <a:chOff x="2102296" y="4795735"/>
              <a:chExt cx="643234" cy="950400"/>
            </a:xfrm>
          </p:grpSpPr>
          <p:cxnSp>
            <p:nvCxnSpPr>
              <p:cNvPr id="29" name="Straight Connector 28">
                <a:extLst>
                  <a:ext uri="{FF2B5EF4-FFF2-40B4-BE49-F238E27FC236}">
                    <a16:creationId xmlns:a16="http://schemas.microsoft.com/office/drawing/2014/main" id="{97753981-66BE-E4AF-FAE1-7677F47D3DA0}"/>
                  </a:ext>
                </a:extLst>
              </p:cNvPr>
              <p:cNvCxnSpPr>
                <a:cxnSpLocks/>
              </p:cNvCxnSpPr>
              <p:nvPr/>
            </p:nvCxnSpPr>
            <p:spPr>
              <a:xfrm rot="16200000">
                <a:off x="2408296" y="4489736"/>
                <a:ext cx="0" cy="612000"/>
              </a:xfrm>
              <a:prstGeom prst="line">
                <a:avLst/>
              </a:prstGeom>
              <a:noFill/>
              <a:ln w="6350" cap="flat" cmpd="sng" algn="ctr">
                <a:solidFill>
                  <a:srgbClr val="0F3C5A"/>
                </a:solidFill>
                <a:prstDash val="solid"/>
                <a:miter lim="800000"/>
              </a:ln>
              <a:effectLst/>
            </p:spPr>
          </p:cxnSp>
          <p:cxnSp>
            <p:nvCxnSpPr>
              <p:cNvPr id="30" name="Straight Connector 29">
                <a:extLst>
                  <a:ext uri="{FF2B5EF4-FFF2-40B4-BE49-F238E27FC236}">
                    <a16:creationId xmlns:a16="http://schemas.microsoft.com/office/drawing/2014/main" id="{C6CDFDDA-190A-EBFC-7919-8531DC7947A9}"/>
                  </a:ext>
                </a:extLst>
              </p:cNvPr>
              <p:cNvCxnSpPr>
                <a:cxnSpLocks/>
              </p:cNvCxnSpPr>
              <p:nvPr/>
            </p:nvCxnSpPr>
            <p:spPr>
              <a:xfrm>
                <a:off x="2426084" y="4795735"/>
                <a:ext cx="0" cy="950400"/>
              </a:xfrm>
              <a:prstGeom prst="line">
                <a:avLst/>
              </a:prstGeom>
              <a:noFill/>
              <a:ln w="6350" cap="flat" cmpd="sng" algn="ctr">
                <a:solidFill>
                  <a:srgbClr val="0F3C5A"/>
                </a:solidFill>
                <a:prstDash val="solid"/>
                <a:miter lim="800000"/>
              </a:ln>
              <a:effectLst/>
            </p:spPr>
          </p:cxnSp>
          <p:cxnSp>
            <p:nvCxnSpPr>
              <p:cNvPr id="31" name="Straight Connector 30">
                <a:extLst>
                  <a:ext uri="{FF2B5EF4-FFF2-40B4-BE49-F238E27FC236}">
                    <a16:creationId xmlns:a16="http://schemas.microsoft.com/office/drawing/2014/main" id="{A4783A11-E278-E60D-614A-91612641D82A}"/>
                  </a:ext>
                </a:extLst>
              </p:cNvPr>
              <p:cNvCxnSpPr>
                <a:cxnSpLocks/>
              </p:cNvCxnSpPr>
              <p:nvPr/>
            </p:nvCxnSpPr>
            <p:spPr>
              <a:xfrm rot="16200000">
                <a:off x="2439530" y="5439118"/>
                <a:ext cx="0" cy="612000"/>
              </a:xfrm>
              <a:prstGeom prst="line">
                <a:avLst/>
              </a:prstGeom>
              <a:noFill/>
              <a:ln w="6350" cap="flat" cmpd="sng" algn="ctr">
                <a:solidFill>
                  <a:srgbClr val="0F3C5A"/>
                </a:solidFill>
                <a:prstDash val="solid"/>
                <a:miter lim="800000"/>
              </a:ln>
              <a:effectLst/>
            </p:spPr>
          </p:cxnSp>
        </p:grpSp>
        <p:sp>
          <p:nvSpPr>
            <p:cNvPr id="25" name="Oval 24">
              <a:extLst>
                <a:ext uri="{FF2B5EF4-FFF2-40B4-BE49-F238E27FC236}">
                  <a16:creationId xmlns:a16="http://schemas.microsoft.com/office/drawing/2014/main" id="{AD0435C2-9B03-07B3-903E-A526040A7BA7}"/>
                </a:ext>
              </a:extLst>
            </p:cNvPr>
            <p:cNvSpPr/>
            <p:nvPr/>
          </p:nvSpPr>
          <p:spPr>
            <a:xfrm>
              <a:off x="2980576" y="5196369"/>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6" name="Oval 25">
              <a:extLst>
                <a:ext uri="{FF2B5EF4-FFF2-40B4-BE49-F238E27FC236}">
                  <a16:creationId xmlns:a16="http://schemas.microsoft.com/office/drawing/2014/main" id="{75A7594E-1650-17D7-3B18-A97F8E501BA7}"/>
                </a:ext>
              </a:extLst>
            </p:cNvPr>
            <p:cNvSpPr/>
            <p:nvPr/>
          </p:nvSpPr>
          <p:spPr>
            <a:xfrm>
              <a:off x="5091184" y="3870221"/>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7" name="Oval 26">
              <a:extLst>
                <a:ext uri="{FF2B5EF4-FFF2-40B4-BE49-F238E27FC236}">
                  <a16:creationId xmlns:a16="http://schemas.microsoft.com/office/drawing/2014/main" id="{AA51FC6E-F9E2-6F75-B902-707F1E39985F}"/>
                </a:ext>
              </a:extLst>
            </p:cNvPr>
            <p:cNvSpPr/>
            <p:nvPr/>
          </p:nvSpPr>
          <p:spPr>
            <a:xfrm>
              <a:off x="2980576" y="3212181"/>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8" name="Oval 27">
              <a:extLst>
                <a:ext uri="{FF2B5EF4-FFF2-40B4-BE49-F238E27FC236}">
                  <a16:creationId xmlns:a16="http://schemas.microsoft.com/office/drawing/2014/main" id="{55714ED3-D482-938B-798E-D798E116D3A2}"/>
                </a:ext>
              </a:extLst>
            </p:cNvPr>
            <p:cNvSpPr/>
            <p:nvPr/>
          </p:nvSpPr>
          <p:spPr>
            <a:xfrm>
              <a:off x="2980576" y="2596605"/>
              <a:ext cx="72000" cy="72000"/>
            </a:xfrm>
            <a:prstGeom prst="ellipse">
              <a:avLst/>
            </a:prstGeom>
            <a:solidFill>
              <a:srgbClr val="0F3C5A"/>
            </a:solidFill>
            <a:ln w="12700" cap="flat" cmpd="sng" algn="ctr">
              <a:no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grpSp>
      <p:sp>
        <p:nvSpPr>
          <p:cNvPr id="39" name="TextBox 38">
            <a:extLst>
              <a:ext uri="{FF2B5EF4-FFF2-40B4-BE49-F238E27FC236}">
                <a16:creationId xmlns:a16="http://schemas.microsoft.com/office/drawing/2014/main" id="{9D053A0A-63FF-DECB-5070-84665EE0F6D5}"/>
              </a:ext>
            </a:extLst>
          </p:cNvPr>
          <p:cNvSpPr txBox="1"/>
          <p:nvPr/>
        </p:nvSpPr>
        <p:spPr>
          <a:xfrm>
            <a:off x="4091972" y="3097788"/>
            <a:ext cx="1091761" cy="369332"/>
          </a:xfrm>
          <a:prstGeom prst="rect">
            <a:avLst/>
          </a:prstGeom>
          <a:noFill/>
        </p:spPr>
        <p:txBody>
          <a:bodyPr wrap="square">
            <a:spAutoFit/>
          </a:bodyPr>
          <a:lstStyle/>
          <a:p>
            <a:r>
              <a:rPr lang="tr-TR" dirty="0">
                <a:solidFill>
                  <a:srgbClr val="FFFFFF"/>
                </a:solidFill>
                <a:latin typeface="AdvTT94c8263f.I"/>
              </a:rPr>
              <a:t>p</a:t>
            </a:r>
            <a:r>
              <a:rPr lang="tr-TR" dirty="0">
                <a:solidFill>
                  <a:srgbClr val="FFFFFF"/>
                </a:solidFill>
                <a:latin typeface="AdvTT5235d5a9"/>
              </a:rPr>
              <a:t>=0.007</a:t>
            </a:r>
            <a:endParaRPr lang="tr-TR" dirty="0">
              <a:solidFill>
                <a:srgbClr val="FFFFFF"/>
              </a:solidFill>
              <a:latin typeface="Verdana Pro Light"/>
            </a:endParaRPr>
          </a:p>
        </p:txBody>
      </p:sp>
      <p:sp>
        <p:nvSpPr>
          <p:cNvPr id="40" name="TextBox 39">
            <a:extLst>
              <a:ext uri="{FF2B5EF4-FFF2-40B4-BE49-F238E27FC236}">
                <a16:creationId xmlns:a16="http://schemas.microsoft.com/office/drawing/2014/main" id="{5F22B876-DE94-9D34-85F4-E5928B5C74D7}"/>
              </a:ext>
            </a:extLst>
          </p:cNvPr>
          <p:cNvSpPr txBox="1"/>
          <p:nvPr/>
        </p:nvSpPr>
        <p:spPr>
          <a:xfrm>
            <a:off x="577220" y="6395217"/>
            <a:ext cx="609760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30000" noProof="0" dirty="0">
                <a:ln>
                  <a:noFill/>
                </a:ln>
                <a:solidFill>
                  <a:srgbClr val="000000"/>
                </a:solidFill>
                <a:effectLst/>
                <a:uLnTx/>
                <a:uFillTx/>
                <a:latin typeface="Verdana Pro Light"/>
              </a:rPr>
              <a:t>2</a:t>
            </a:r>
            <a:r>
              <a:rPr kumimoji="0" lang="en-US" sz="800" b="0" i="0" u="none" strike="noStrike" kern="0" cap="none" spc="0" normalizeH="0" baseline="0" noProof="0" dirty="0">
                <a:ln>
                  <a:noFill/>
                </a:ln>
                <a:solidFill>
                  <a:srgbClr val="000000"/>
                </a:solidFill>
                <a:effectLst/>
                <a:uLnTx/>
                <a:uFillTx/>
                <a:latin typeface="Verdana Pro Light"/>
              </a:rPr>
              <a:t> </a:t>
            </a:r>
            <a:r>
              <a:rPr kumimoji="0" lang="en-US" sz="800" b="0" i="0" u="none" strike="noStrike" kern="0" cap="none" spc="0" normalizeH="0" baseline="0" noProof="0" dirty="0" err="1">
                <a:ln>
                  <a:noFill/>
                </a:ln>
                <a:solidFill>
                  <a:srgbClr val="000000"/>
                </a:solidFill>
                <a:effectLst/>
                <a:uLnTx/>
                <a:uFillTx/>
                <a:latin typeface="Verdana Pro Light"/>
              </a:rPr>
              <a:t>Farmaki</a:t>
            </a:r>
            <a:r>
              <a:rPr kumimoji="0" lang="en-US" sz="800" b="0" i="0" u="none" strike="noStrike" kern="0" cap="none" spc="0" normalizeH="0" baseline="0" noProof="0" dirty="0">
                <a:ln>
                  <a:noFill/>
                </a:ln>
                <a:solidFill>
                  <a:srgbClr val="000000"/>
                </a:solidFill>
                <a:effectLst/>
                <a:uLnTx/>
                <a:uFillTx/>
                <a:latin typeface="Verdana Pro Light"/>
              </a:rPr>
              <a:t>, et al., Blood Cells Mol. Diseases (2011), doi:10.1016/j.bcmd.2011.03.007</a:t>
            </a:r>
          </a:p>
        </p:txBody>
      </p:sp>
      <p:sp>
        <p:nvSpPr>
          <p:cNvPr id="41" name="TextBox 40">
            <a:extLst>
              <a:ext uri="{FF2B5EF4-FFF2-40B4-BE49-F238E27FC236}">
                <a16:creationId xmlns:a16="http://schemas.microsoft.com/office/drawing/2014/main" id="{8D90D42C-C901-9667-B4AD-BDB5241E2BCE}"/>
              </a:ext>
            </a:extLst>
          </p:cNvPr>
          <p:cNvSpPr txBox="1"/>
          <p:nvPr/>
        </p:nvSpPr>
        <p:spPr>
          <a:xfrm>
            <a:off x="6430515" y="1658721"/>
            <a:ext cx="5358127" cy="646331"/>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000000"/>
                </a:solidFill>
                <a:effectLst/>
                <a:uLnTx/>
                <a:uFillTx/>
                <a:latin typeface="Verdana Pro Light"/>
              </a:rPr>
              <a:t>Kan Şekeri Regüle Olmayan Hastalarda Pozitif Yönde Değişimler</a:t>
            </a:r>
            <a:r>
              <a:rPr kumimoji="0" lang="tr-TR" sz="1800" b="0" i="0" u="none" strike="noStrike" kern="0" cap="none" spc="0" normalizeH="0" baseline="30000" noProof="0" dirty="0">
                <a:ln>
                  <a:noFill/>
                </a:ln>
                <a:solidFill>
                  <a:srgbClr val="000000"/>
                </a:solidFill>
                <a:effectLst/>
                <a:uLnTx/>
                <a:uFillTx/>
                <a:latin typeface="Verdana Pro Light"/>
              </a:rPr>
              <a:t>2</a:t>
            </a:r>
          </a:p>
        </p:txBody>
      </p:sp>
      <p:sp>
        <p:nvSpPr>
          <p:cNvPr id="42" name="Flowchart: Terminator 41">
            <a:extLst>
              <a:ext uri="{FF2B5EF4-FFF2-40B4-BE49-F238E27FC236}">
                <a16:creationId xmlns:a16="http://schemas.microsoft.com/office/drawing/2014/main" id="{9C44024E-B393-FC20-C5F1-6343337FC6AB}"/>
              </a:ext>
            </a:extLst>
          </p:cNvPr>
          <p:cNvSpPr/>
          <p:nvPr/>
        </p:nvSpPr>
        <p:spPr>
          <a:xfrm>
            <a:off x="955400" y="1641535"/>
            <a:ext cx="4916202" cy="594380"/>
          </a:xfrm>
          <a:prstGeom prst="flowChartTerminator">
            <a:avLst/>
          </a:prstGeom>
          <a:solidFill>
            <a:srgbClr val="A39382">
              <a:lumMod val="60000"/>
              <a:lumOff val="40000"/>
            </a:srgbClr>
          </a:solidFill>
          <a:ln w="25400" cap="flat" cmpd="sng" algn="ctr">
            <a:solidFill>
              <a:srgbClr val="636669">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Verdana Pro Light"/>
              </a:rPr>
              <a:t>Glukoz Metabolizma Anormallikleri</a:t>
            </a:r>
            <a:r>
              <a:rPr kumimoji="0" lang="tr-TR" sz="1800" b="1"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Verdana Pro Light"/>
              </a:rPr>
              <a:t>1</a:t>
            </a:r>
          </a:p>
        </p:txBody>
      </p:sp>
      <p:sp>
        <p:nvSpPr>
          <p:cNvPr id="43" name="TextBox 42">
            <a:extLst>
              <a:ext uri="{FF2B5EF4-FFF2-40B4-BE49-F238E27FC236}">
                <a16:creationId xmlns:a16="http://schemas.microsoft.com/office/drawing/2014/main" id="{1F2047ED-B463-913F-96CF-7B1E940346CC}"/>
              </a:ext>
            </a:extLst>
          </p:cNvPr>
          <p:cNvSpPr txBox="1"/>
          <p:nvPr/>
        </p:nvSpPr>
        <p:spPr>
          <a:xfrm>
            <a:off x="6212948" y="5196159"/>
            <a:ext cx="6097836" cy="954107"/>
          </a:xfrm>
          <a:prstGeom prst="rect">
            <a:avLst/>
          </a:prstGeom>
          <a:noFill/>
        </p:spPr>
        <p:txBody>
          <a:bodyPr wrap="square">
            <a:spAutoFit/>
          </a:bodyPr>
          <a:lstStyle/>
          <a:p>
            <a:pPr algn="ctr"/>
            <a:endParaRPr lang="tr-TR" dirty="0">
              <a:solidFill>
                <a:srgbClr val="000000"/>
              </a:solidFill>
              <a:latin typeface="Verdana Pro Light"/>
            </a:endParaRPr>
          </a:p>
          <a:p>
            <a:pPr algn="ctr"/>
            <a:r>
              <a:rPr lang="tr-TR" dirty="0">
                <a:solidFill>
                  <a:srgbClr val="000000"/>
                </a:solidFill>
                <a:latin typeface="Verdana Pro Light"/>
              </a:rPr>
              <a:t>10 yaşından sonra oral glukoz tolerans testi (OGTT) yapılması önerilir.</a:t>
            </a:r>
            <a:r>
              <a:rPr lang="tr-TR" baseline="30000" dirty="0">
                <a:solidFill>
                  <a:srgbClr val="000000"/>
                </a:solidFill>
                <a:latin typeface="Verdana Pro Light"/>
              </a:rPr>
              <a:t>3</a:t>
            </a:r>
          </a:p>
        </p:txBody>
      </p:sp>
      <p:sp>
        <p:nvSpPr>
          <p:cNvPr id="44" name="TextBox 43">
            <a:extLst>
              <a:ext uri="{FF2B5EF4-FFF2-40B4-BE49-F238E27FC236}">
                <a16:creationId xmlns:a16="http://schemas.microsoft.com/office/drawing/2014/main" id="{BC48D321-0524-CBCB-8F61-44ED8B8324E0}"/>
              </a:ext>
            </a:extLst>
          </p:cNvPr>
          <p:cNvSpPr txBox="1"/>
          <p:nvPr/>
        </p:nvSpPr>
        <p:spPr>
          <a:xfrm>
            <a:off x="577220" y="6654517"/>
            <a:ext cx="6096000" cy="215444"/>
          </a:xfrm>
          <a:prstGeom prst="rect">
            <a:avLst/>
          </a:prstGeom>
          <a:noFill/>
        </p:spPr>
        <p:txBody>
          <a:bodyPr wrap="square">
            <a:spAutoFit/>
          </a:bodyPr>
          <a:lstStyle/>
          <a:p>
            <a:r>
              <a:rPr lang="tr-TR" sz="800" baseline="30000" dirty="0">
                <a:solidFill>
                  <a:srgbClr val="000000"/>
                </a:solidFill>
                <a:latin typeface="Verdana Pro Light"/>
              </a:rPr>
              <a:t>3</a:t>
            </a:r>
            <a:r>
              <a:rPr lang="tr-TR" sz="800" dirty="0">
                <a:solidFill>
                  <a:srgbClr val="000000"/>
                </a:solidFill>
                <a:latin typeface="Verdana Pro Light"/>
              </a:rPr>
              <a:t>Talasemi Tanı ve İzlem Rehberi, TC Sağlık Bakanlığı Sağlık Hizmetleri Genel Müdürlüğü, 2022  </a:t>
            </a:r>
          </a:p>
        </p:txBody>
      </p:sp>
      <p:sp>
        <p:nvSpPr>
          <p:cNvPr id="45" name="TextBox 44">
            <a:extLst>
              <a:ext uri="{FF2B5EF4-FFF2-40B4-BE49-F238E27FC236}">
                <a16:creationId xmlns:a16="http://schemas.microsoft.com/office/drawing/2014/main" id="{703E89F7-EA03-1991-AF0A-D339A9B7587C}"/>
              </a:ext>
            </a:extLst>
          </p:cNvPr>
          <p:cNvSpPr txBox="1"/>
          <p:nvPr/>
        </p:nvSpPr>
        <p:spPr>
          <a:xfrm>
            <a:off x="597452" y="6182683"/>
            <a:ext cx="6098582" cy="215444"/>
          </a:xfrm>
          <a:prstGeom prst="rect">
            <a:avLst/>
          </a:prstGeom>
          <a:noFill/>
        </p:spPr>
        <p:txBody>
          <a:bodyPr wrap="square">
            <a:spAutoFit/>
          </a:bodyPr>
          <a:lstStyle/>
          <a:p>
            <a:r>
              <a:rPr lang="tr-TR" sz="800" baseline="30000" dirty="0">
                <a:solidFill>
                  <a:srgbClr val="000000"/>
                </a:solidFill>
                <a:latin typeface="Verdana Pro Light"/>
              </a:rPr>
              <a:t>1</a:t>
            </a:r>
            <a:r>
              <a:rPr lang="tr-TR" sz="800" dirty="0">
                <a:solidFill>
                  <a:srgbClr val="000000"/>
                </a:solidFill>
                <a:latin typeface="Verdana Pro Light"/>
              </a:rPr>
              <a:t>Farmaki et al, 2010, British </a:t>
            </a:r>
            <a:r>
              <a:rPr lang="tr-TR" sz="800" dirty="0" err="1">
                <a:solidFill>
                  <a:srgbClr val="000000"/>
                </a:solidFill>
                <a:latin typeface="Verdana Pro Light"/>
              </a:rPr>
              <a:t>Journal</a:t>
            </a:r>
            <a:r>
              <a:rPr lang="tr-TR" sz="800" dirty="0">
                <a:solidFill>
                  <a:srgbClr val="000000"/>
                </a:solidFill>
                <a:latin typeface="Verdana Pro Light"/>
              </a:rPr>
              <a:t> of </a:t>
            </a:r>
            <a:r>
              <a:rPr lang="tr-TR" sz="800" dirty="0" err="1">
                <a:solidFill>
                  <a:srgbClr val="000000"/>
                </a:solidFill>
                <a:latin typeface="Verdana Pro Light"/>
              </a:rPr>
              <a:t>Haematology</a:t>
            </a:r>
            <a:r>
              <a:rPr lang="tr-TR" sz="800" dirty="0">
                <a:solidFill>
                  <a:srgbClr val="000000"/>
                </a:solidFill>
                <a:latin typeface="Verdana Pro Light"/>
              </a:rPr>
              <a:t>, 148: 466-475. https://doi.org/10.1111/j.1365-2141.2009.07970.x</a:t>
            </a:r>
          </a:p>
        </p:txBody>
      </p:sp>
      <p:graphicFrame>
        <p:nvGraphicFramePr>
          <p:cNvPr id="46" name="Table 45">
            <a:extLst>
              <a:ext uri="{FF2B5EF4-FFF2-40B4-BE49-F238E27FC236}">
                <a16:creationId xmlns:a16="http://schemas.microsoft.com/office/drawing/2014/main" id="{992F82FA-E0E5-D430-C095-9AB13211EB3A}"/>
              </a:ext>
            </a:extLst>
          </p:cNvPr>
          <p:cNvGraphicFramePr>
            <a:graphicFrameLocks noGrp="1"/>
          </p:cNvGraphicFramePr>
          <p:nvPr>
            <p:extLst>
              <p:ext uri="{D42A27DB-BD31-4B8C-83A1-F6EECF244321}">
                <p14:modId xmlns:p14="http://schemas.microsoft.com/office/powerpoint/2010/main" val="4047075560"/>
              </p:ext>
            </p:extLst>
          </p:nvPr>
        </p:nvGraphicFramePr>
        <p:xfrm>
          <a:off x="6514581" y="2305052"/>
          <a:ext cx="5203444" cy="2891107"/>
        </p:xfrm>
        <a:graphic>
          <a:graphicData uri="http://schemas.openxmlformats.org/drawingml/2006/table">
            <a:tbl>
              <a:tblPr firstRow="1" bandRow="1"/>
              <a:tblGrid>
                <a:gridCol w="2890836">
                  <a:extLst>
                    <a:ext uri="{9D8B030D-6E8A-4147-A177-3AD203B41FA5}">
                      <a16:colId xmlns:a16="http://schemas.microsoft.com/office/drawing/2014/main" val="3257943590"/>
                    </a:ext>
                  </a:extLst>
                </a:gridCol>
                <a:gridCol w="1203326">
                  <a:extLst>
                    <a:ext uri="{9D8B030D-6E8A-4147-A177-3AD203B41FA5}">
                      <a16:colId xmlns:a16="http://schemas.microsoft.com/office/drawing/2014/main" val="944705830"/>
                    </a:ext>
                  </a:extLst>
                </a:gridCol>
                <a:gridCol w="1109282">
                  <a:extLst>
                    <a:ext uri="{9D8B030D-6E8A-4147-A177-3AD203B41FA5}">
                      <a16:colId xmlns:a16="http://schemas.microsoft.com/office/drawing/2014/main" val="3651726295"/>
                    </a:ext>
                  </a:extLst>
                </a:gridCol>
              </a:tblGrid>
              <a:tr h="767109">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Glukoz metabolizması durumu</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636669"/>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DFO monoterapisi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636669"/>
                    </a:solidFill>
                  </a:tcPr>
                </a:tc>
                <a:tc>
                  <a:txBody>
                    <a:bodyPr/>
                    <a:lstStyle>
                      <a:lvl1pPr marL="0" algn="l" defTabSz="914400" rtl="0" eaLnBrk="1" latinLnBrk="0" hangingPunct="1">
                        <a:defRPr sz="1800" b="1" kern="1200">
                          <a:solidFill>
                            <a:schemeClr val="lt1"/>
                          </a:solidFill>
                          <a:latin typeface="Verdana Pro Light"/>
                          <a:ea typeface="Helvetica Neue"/>
                          <a:cs typeface="Helvetica Neue"/>
                        </a:defRPr>
                      </a:lvl1pPr>
                      <a:lvl2pPr marL="457200" algn="l" defTabSz="914400" rtl="0" eaLnBrk="1" latinLnBrk="0" hangingPunct="1">
                        <a:defRPr sz="1800" b="1" kern="1200">
                          <a:solidFill>
                            <a:schemeClr val="lt1"/>
                          </a:solidFill>
                          <a:latin typeface="Verdana Pro Light"/>
                          <a:ea typeface="Helvetica Neue"/>
                          <a:cs typeface="Helvetica Neue"/>
                        </a:defRPr>
                      </a:lvl2pPr>
                      <a:lvl3pPr marL="914400" algn="l" defTabSz="914400" rtl="0" eaLnBrk="1" latinLnBrk="0" hangingPunct="1">
                        <a:defRPr sz="1800" b="1" kern="1200">
                          <a:solidFill>
                            <a:schemeClr val="lt1"/>
                          </a:solidFill>
                          <a:latin typeface="Verdana Pro Light"/>
                          <a:ea typeface="Helvetica Neue"/>
                          <a:cs typeface="Helvetica Neue"/>
                        </a:defRPr>
                      </a:lvl3pPr>
                      <a:lvl4pPr marL="1371600" algn="l" defTabSz="914400" rtl="0" eaLnBrk="1" latinLnBrk="0" hangingPunct="1">
                        <a:defRPr sz="1800" b="1" kern="1200">
                          <a:solidFill>
                            <a:schemeClr val="lt1"/>
                          </a:solidFill>
                          <a:latin typeface="Verdana Pro Light"/>
                          <a:ea typeface="Helvetica Neue"/>
                          <a:cs typeface="Helvetica Neue"/>
                        </a:defRPr>
                      </a:lvl4pPr>
                      <a:lvl5pPr marL="1828800" algn="l" defTabSz="914400" rtl="0" eaLnBrk="1" latinLnBrk="0" hangingPunct="1">
                        <a:defRPr sz="1800" b="1" kern="1200">
                          <a:solidFill>
                            <a:schemeClr val="lt1"/>
                          </a:solidFill>
                          <a:latin typeface="Verdana Pro Light"/>
                          <a:ea typeface="Helvetica Neue"/>
                          <a:cs typeface="Helvetica Neue"/>
                        </a:defRPr>
                      </a:lvl5pPr>
                      <a:lvl6pPr marL="2286000" algn="l" defTabSz="914400" rtl="0" eaLnBrk="1" latinLnBrk="0" hangingPunct="1">
                        <a:defRPr sz="1800" b="1" kern="1200">
                          <a:solidFill>
                            <a:schemeClr val="lt1"/>
                          </a:solidFill>
                          <a:latin typeface="Verdana Pro Light"/>
                          <a:ea typeface="Helvetica Neue"/>
                          <a:cs typeface="Helvetica Neue"/>
                        </a:defRPr>
                      </a:lvl6pPr>
                      <a:lvl7pPr marL="2743200" algn="l" defTabSz="914400" rtl="0" eaLnBrk="1" latinLnBrk="0" hangingPunct="1">
                        <a:defRPr sz="1800" b="1" kern="1200">
                          <a:solidFill>
                            <a:schemeClr val="lt1"/>
                          </a:solidFill>
                          <a:latin typeface="Verdana Pro Light"/>
                          <a:ea typeface="Helvetica Neue"/>
                          <a:cs typeface="Helvetica Neue"/>
                        </a:defRPr>
                      </a:lvl7pPr>
                      <a:lvl8pPr marL="3200400" algn="l" defTabSz="914400" rtl="0" eaLnBrk="1" latinLnBrk="0" hangingPunct="1">
                        <a:defRPr sz="1800" b="1" kern="1200">
                          <a:solidFill>
                            <a:schemeClr val="lt1"/>
                          </a:solidFill>
                          <a:latin typeface="Verdana Pro Light"/>
                          <a:ea typeface="Helvetica Neue"/>
                          <a:cs typeface="Helvetica Neue"/>
                        </a:defRPr>
                      </a:lvl8pPr>
                      <a:lvl9pPr marL="3657600" algn="l" defTabSz="914400" rtl="0" eaLnBrk="1" latinLnBrk="0" hangingPunct="1">
                        <a:defRPr sz="1800" b="1" kern="1200">
                          <a:solidFill>
                            <a:schemeClr val="lt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Kombine tedaviden sonra</a:t>
                      </a:r>
                    </a:p>
                    <a:p>
                      <a:endParaRPr lang="tr-T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636669"/>
                    </a:solidFill>
                  </a:tcPr>
                </a:tc>
                <a:extLst>
                  <a:ext uri="{0D108BD9-81ED-4DB2-BD59-A6C34878D82A}">
                    <a16:rowId xmlns:a16="http://schemas.microsoft.com/office/drawing/2014/main" val="241652200"/>
                  </a:ext>
                </a:extLst>
              </a:tr>
              <a:tr h="467001">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İnsülinle tedavi edilen diyabet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6 (%12)</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6</a:t>
                      </a:r>
                    </a:p>
                    <a:p>
                      <a:endParaRPr lang="tr-TR"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extLst>
                  <a:ext uri="{0D108BD9-81ED-4DB2-BD59-A6C34878D82A}">
                    <a16:rowId xmlns:a16="http://schemas.microsoft.com/office/drawing/2014/main" val="2502374768"/>
                  </a:ext>
                </a:extLst>
              </a:tr>
              <a:tr h="667144">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endParaRPr lang="tr-TR" sz="1200" dirty="0"/>
                    </a:p>
                    <a:p>
                      <a:r>
                        <a:rPr lang="tr-TR" sz="1200" dirty="0"/>
                        <a:t>İnsüline bağımlı olmayan diyabet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14 (%28)</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 5 (%10)</a:t>
                      </a:r>
                    </a:p>
                    <a:p>
                      <a:endParaRPr lang="tr-T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2062550127"/>
                  </a:ext>
                </a:extLst>
              </a:tr>
              <a:tr h="467001">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Bozulmuş glukoz toleransı</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16 (%32)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 6 (%12)</a:t>
                      </a:r>
                    </a:p>
                    <a:p>
                      <a:endParaRPr lang="tr-T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40000"/>
                      </a:srgbClr>
                    </a:solidFill>
                  </a:tcPr>
                </a:tc>
                <a:extLst>
                  <a:ext uri="{0D108BD9-81ED-4DB2-BD59-A6C34878D82A}">
                    <a16:rowId xmlns:a16="http://schemas.microsoft.com/office/drawing/2014/main" val="837228054"/>
                  </a:ext>
                </a:extLst>
              </a:tr>
              <a:tr h="467001">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Normal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11 (%22)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tc>
                  <a:txBody>
                    <a:bodyPr/>
                    <a:lstStyle>
                      <a:lvl1pPr marL="0" algn="l" defTabSz="914400" rtl="0" eaLnBrk="1" latinLnBrk="0" hangingPunct="1">
                        <a:defRPr sz="1800" kern="1200">
                          <a:solidFill>
                            <a:schemeClr val="dk1"/>
                          </a:solidFill>
                          <a:latin typeface="Verdana Pro Light"/>
                          <a:ea typeface="Helvetica Neue"/>
                          <a:cs typeface="Helvetica Neue"/>
                        </a:defRPr>
                      </a:lvl1pPr>
                      <a:lvl2pPr marL="457200" algn="l" defTabSz="914400" rtl="0" eaLnBrk="1" latinLnBrk="0" hangingPunct="1">
                        <a:defRPr sz="1800" kern="1200">
                          <a:solidFill>
                            <a:schemeClr val="dk1"/>
                          </a:solidFill>
                          <a:latin typeface="Verdana Pro Light"/>
                          <a:ea typeface="Helvetica Neue"/>
                          <a:cs typeface="Helvetica Neue"/>
                        </a:defRPr>
                      </a:lvl2pPr>
                      <a:lvl3pPr marL="914400" algn="l" defTabSz="914400" rtl="0" eaLnBrk="1" latinLnBrk="0" hangingPunct="1">
                        <a:defRPr sz="1800" kern="1200">
                          <a:solidFill>
                            <a:schemeClr val="dk1"/>
                          </a:solidFill>
                          <a:latin typeface="Verdana Pro Light"/>
                          <a:ea typeface="Helvetica Neue"/>
                          <a:cs typeface="Helvetica Neue"/>
                        </a:defRPr>
                      </a:lvl3pPr>
                      <a:lvl4pPr marL="1371600" algn="l" defTabSz="914400" rtl="0" eaLnBrk="1" latinLnBrk="0" hangingPunct="1">
                        <a:defRPr sz="1800" kern="1200">
                          <a:solidFill>
                            <a:schemeClr val="dk1"/>
                          </a:solidFill>
                          <a:latin typeface="Verdana Pro Light"/>
                          <a:ea typeface="Helvetica Neue"/>
                          <a:cs typeface="Helvetica Neue"/>
                        </a:defRPr>
                      </a:lvl4pPr>
                      <a:lvl5pPr marL="1828800" algn="l" defTabSz="914400" rtl="0" eaLnBrk="1" latinLnBrk="0" hangingPunct="1">
                        <a:defRPr sz="1800" kern="1200">
                          <a:solidFill>
                            <a:schemeClr val="dk1"/>
                          </a:solidFill>
                          <a:latin typeface="Verdana Pro Light"/>
                          <a:ea typeface="Helvetica Neue"/>
                          <a:cs typeface="Helvetica Neue"/>
                        </a:defRPr>
                      </a:lvl5pPr>
                      <a:lvl6pPr marL="2286000" algn="l" defTabSz="914400" rtl="0" eaLnBrk="1" latinLnBrk="0" hangingPunct="1">
                        <a:defRPr sz="1800" kern="1200">
                          <a:solidFill>
                            <a:schemeClr val="dk1"/>
                          </a:solidFill>
                          <a:latin typeface="Verdana Pro Light"/>
                          <a:ea typeface="Helvetica Neue"/>
                          <a:cs typeface="Helvetica Neue"/>
                        </a:defRPr>
                      </a:lvl6pPr>
                      <a:lvl7pPr marL="2743200" algn="l" defTabSz="914400" rtl="0" eaLnBrk="1" latinLnBrk="0" hangingPunct="1">
                        <a:defRPr sz="1800" kern="1200">
                          <a:solidFill>
                            <a:schemeClr val="dk1"/>
                          </a:solidFill>
                          <a:latin typeface="Verdana Pro Light"/>
                          <a:ea typeface="Helvetica Neue"/>
                          <a:cs typeface="Helvetica Neue"/>
                        </a:defRPr>
                      </a:lvl7pPr>
                      <a:lvl8pPr marL="3200400" algn="l" defTabSz="914400" rtl="0" eaLnBrk="1" latinLnBrk="0" hangingPunct="1">
                        <a:defRPr sz="1800" kern="1200">
                          <a:solidFill>
                            <a:schemeClr val="dk1"/>
                          </a:solidFill>
                          <a:latin typeface="Verdana Pro Light"/>
                          <a:ea typeface="Helvetica Neue"/>
                          <a:cs typeface="Helvetica Neue"/>
                        </a:defRPr>
                      </a:lvl8pPr>
                      <a:lvl9pPr marL="3657600" algn="l" defTabSz="914400" rtl="0" eaLnBrk="1" latinLnBrk="0" hangingPunct="1">
                        <a:defRPr sz="1800" kern="1200">
                          <a:solidFill>
                            <a:schemeClr val="dk1"/>
                          </a:solidFill>
                          <a:latin typeface="Verdana Pro Light"/>
                          <a:ea typeface="Helvetica Neue"/>
                          <a:cs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33 (%66)</a:t>
                      </a:r>
                    </a:p>
                    <a:p>
                      <a:endParaRPr lang="tr-T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851015797"/>
                  </a:ext>
                </a:extLst>
              </a:tr>
            </a:tbl>
          </a:graphicData>
        </a:graphic>
      </p:graphicFrame>
    </p:spTree>
    <p:extLst>
      <p:ext uri="{BB962C8B-B14F-4D97-AF65-F5344CB8AC3E}">
        <p14:creationId xmlns:p14="http://schemas.microsoft.com/office/powerpoint/2010/main" val="344518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E2625-67B8-6A89-DB3C-8BEFE5AEB71D}"/>
              </a:ext>
            </a:extLst>
          </p:cNvPr>
          <p:cNvPicPr>
            <a:picLocks noChangeAspect="1"/>
          </p:cNvPicPr>
          <p:nvPr/>
        </p:nvPicPr>
        <p:blipFill>
          <a:blip r:embed="rId2"/>
          <a:stretch>
            <a:fillRect/>
          </a:stretch>
        </p:blipFill>
        <p:spPr>
          <a:xfrm>
            <a:off x="1508202" y="1545608"/>
            <a:ext cx="9380881" cy="4838102"/>
          </a:xfrm>
          <a:prstGeom prst="rect">
            <a:avLst/>
          </a:prstGeom>
        </p:spPr>
      </p:pic>
      <p:pic>
        <p:nvPicPr>
          <p:cNvPr id="3" name="Picture 2">
            <a:extLst>
              <a:ext uri="{FF2B5EF4-FFF2-40B4-BE49-F238E27FC236}">
                <a16:creationId xmlns:a16="http://schemas.microsoft.com/office/drawing/2014/main" id="{BCD38E93-9EE7-BE4C-4FC0-94AC162A12C1}"/>
              </a:ext>
            </a:extLst>
          </p:cNvPr>
          <p:cNvPicPr>
            <a:picLocks noChangeAspect="1"/>
          </p:cNvPicPr>
          <p:nvPr/>
        </p:nvPicPr>
        <p:blipFill>
          <a:blip r:embed="rId3"/>
          <a:stretch>
            <a:fillRect/>
          </a:stretch>
        </p:blipFill>
        <p:spPr>
          <a:xfrm>
            <a:off x="4715145" y="205310"/>
            <a:ext cx="2761710" cy="1489940"/>
          </a:xfrm>
          <a:prstGeom prst="rect">
            <a:avLst/>
          </a:prstGeom>
        </p:spPr>
      </p:pic>
      <p:sp>
        <p:nvSpPr>
          <p:cNvPr id="4" name="TextBox 3">
            <a:extLst>
              <a:ext uri="{FF2B5EF4-FFF2-40B4-BE49-F238E27FC236}">
                <a16:creationId xmlns:a16="http://schemas.microsoft.com/office/drawing/2014/main" id="{C5D8BAB7-021D-B71C-9435-F174FCE2F15E}"/>
              </a:ext>
            </a:extLst>
          </p:cNvPr>
          <p:cNvSpPr txBox="1"/>
          <p:nvPr/>
        </p:nvSpPr>
        <p:spPr>
          <a:xfrm>
            <a:off x="558011" y="6383710"/>
            <a:ext cx="6096000"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800" b="0" i="0" u="none" strike="noStrike" kern="0" cap="none" spc="0" normalizeH="0" baseline="0" noProof="0" dirty="0">
              <a:ln>
                <a:noFill/>
              </a:ln>
              <a:solidFill>
                <a:srgbClr val="000000"/>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err="1">
                <a:ln>
                  <a:noFill/>
                </a:ln>
                <a:solidFill>
                  <a:srgbClr val="000000"/>
                </a:solidFill>
                <a:effectLst/>
                <a:uLnTx/>
                <a:uFillTx/>
                <a:latin typeface="Verdana Pro Light"/>
              </a:rPr>
              <a:t>Talasemi</a:t>
            </a:r>
            <a:r>
              <a:rPr kumimoji="0" lang="tr-TR" sz="800" b="0" i="0" u="none" strike="noStrike" kern="0" cap="none" spc="0" normalizeH="0" baseline="0" noProof="0" dirty="0">
                <a:ln>
                  <a:noFill/>
                </a:ln>
                <a:solidFill>
                  <a:srgbClr val="000000"/>
                </a:solidFill>
                <a:effectLst/>
                <a:uLnTx/>
                <a:uFillTx/>
                <a:latin typeface="Verdana Pro Light"/>
              </a:rPr>
              <a:t> Tanı ve İzlem Rehberi, TC Sağlık Bakanlığı Sağlık Hizmetleri Genel Müdürlüğü, 2022  </a:t>
            </a:r>
          </a:p>
        </p:txBody>
      </p:sp>
    </p:spTree>
    <p:extLst>
      <p:ext uri="{BB962C8B-B14F-4D97-AF65-F5344CB8AC3E}">
        <p14:creationId xmlns:p14="http://schemas.microsoft.com/office/powerpoint/2010/main" val="2398282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0F5DB46-42EB-E63F-3C66-177F80D99D92}"/>
              </a:ext>
            </a:extLst>
          </p:cNvPr>
          <p:cNvPicPr>
            <a:picLocks noChangeAspect="1"/>
          </p:cNvPicPr>
          <p:nvPr/>
        </p:nvPicPr>
        <p:blipFill>
          <a:blip r:embed="rId2"/>
          <a:stretch>
            <a:fillRect/>
          </a:stretch>
        </p:blipFill>
        <p:spPr>
          <a:xfrm>
            <a:off x="-1" y="0"/>
            <a:ext cx="11531117" cy="6416298"/>
          </a:xfrm>
          <a:prstGeom prst="rect">
            <a:avLst/>
          </a:prstGeom>
        </p:spPr>
      </p:pic>
    </p:spTree>
    <p:extLst>
      <p:ext uri="{BB962C8B-B14F-4D97-AF65-F5344CB8AC3E}">
        <p14:creationId xmlns:p14="http://schemas.microsoft.com/office/powerpoint/2010/main" val="3041740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2DBF80A-866C-1337-9DE5-A4561F8D7D84}"/>
              </a:ext>
            </a:extLst>
          </p:cNvPr>
          <p:cNvPicPr>
            <a:picLocks noChangeAspect="1"/>
          </p:cNvPicPr>
          <p:nvPr/>
        </p:nvPicPr>
        <p:blipFill>
          <a:blip r:embed="rId2"/>
          <a:srcRect t="3430"/>
          <a:stretch/>
        </p:blipFill>
        <p:spPr>
          <a:xfrm>
            <a:off x="0" y="385658"/>
            <a:ext cx="11987488" cy="5809685"/>
          </a:xfrm>
          <a:prstGeom prst="rect">
            <a:avLst/>
          </a:prstGeom>
        </p:spPr>
      </p:pic>
      <p:sp>
        <p:nvSpPr>
          <p:cNvPr id="5" name="Metin kutusu 4">
            <a:extLst>
              <a:ext uri="{FF2B5EF4-FFF2-40B4-BE49-F238E27FC236}">
                <a16:creationId xmlns:a16="http://schemas.microsoft.com/office/drawing/2014/main" id="{E72DF2BD-FA21-135F-3E92-5F64C96B9FD2}"/>
              </a:ext>
            </a:extLst>
          </p:cNvPr>
          <p:cNvSpPr txBox="1"/>
          <p:nvPr/>
        </p:nvSpPr>
        <p:spPr>
          <a:xfrm>
            <a:off x="-1" y="16326"/>
            <a:ext cx="11205275" cy="369332"/>
          </a:xfrm>
          <a:prstGeom prst="rect">
            <a:avLst/>
          </a:prstGeom>
          <a:noFill/>
        </p:spPr>
        <p:txBody>
          <a:bodyPr wrap="square">
            <a:spAutoFit/>
          </a:bodyPr>
          <a:lstStyle/>
          <a:p>
            <a:r>
              <a:rPr lang="tr-TR" b="1" i="0" dirty="0">
                <a:solidFill>
                  <a:srgbClr val="232323"/>
                </a:solidFill>
                <a:effectLst/>
                <a:latin typeface="Noto Sans" panose="020B0502040504020204" pitchFamily="34" charset="0"/>
              </a:rPr>
              <a:t>Mevcut demir </a:t>
            </a:r>
            <a:r>
              <a:rPr lang="tr-TR" b="1" i="0" dirty="0" err="1">
                <a:solidFill>
                  <a:srgbClr val="232323"/>
                </a:solidFill>
                <a:effectLst/>
                <a:latin typeface="Noto Sans" panose="020B0502040504020204" pitchFamily="34" charset="0"/>
              </a:rPr>
              <a:t>şelatlayıcılarının</a:t>
            </a:r>
            <a:r>
              <a:rPr lang="tr-TR" b="1" i="0" dirty="0">
                <a:solidFill>
                  <a:srgbClr val="232323"/>
                </a:solidFill>
                <a:effectLst/>
                <a:latin typeface="Noto Sans" panose="020B0502040504020204" pitchFamily="34" charset="0"/>
              </a:rPr>
              <a:t> özelliklerinin karşılaştırılması</a:t>
            </a:r>
            <a:endParaRPr lang="tr-TR" dirty="0"/>
          </a:p>
        </p:txBody>
      </p:sp>
    </p:spTree>
    <p:extLst>
      <p:ext uri="{BB962C8B-B14F-4D97-AF65-F5344CB8AC3E}">
        <p14:creationId xmlns:p14="http://schemas.microsoft.com/office/powerpoint/2010/main" val="1034491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C344CAA-B13D-66D4-DBFF-3EFB5C2D6DA7}"/>
              </a:ext>
            </a:extLst>
          </p:cNvPr>
          <p:cNvPicPr>
            <a:picLocks noChangeAspect="1"/>
          </p:cNvPicPr>
          <p:nvPr/>
        </p:nvPicPr>
        <p:blipFill>
          <a:blip r:embed="rId2"/>
          <a:stretch>
            <a:fillRect/>
          </a:stretch>
        </p:blipFill>
        <p:spPr>
          <a:xfrm>
            <a:off x="403133" y="156819"/>
            <a:ext cx="9025300" cy="6200444"/>
          </a:xfrm>
          <a:prstGeom prst="rect">
            <a:avLst/>
          </a:prstGeom>
        </p:spPr>
      </p:pic>
      <p:pic>
        <p:nvPicPr>
          <p:cNvPr id="7" name="Resim 6">
            <a:extLst>
              <a:ext uri="{FF2B5EF4-FFF2-40B4-BE49-F238E27FC236}">
                <a16:creationId xmlns:a16="http://schemas.microsoft.com/office/drawing/2014/main" id="{C4107EBB-E616-6247-4785-0A48B35135B6}"/>
              </a:ext>
            </a:extLst>
          </p:cNvPr>
          <p:cNvPicPr>
            <a:picLocks noChangeAspect="1"/>
          </p:cNvPicPr>
          <p:nvPr/>
        </p:nvPicPr>
        <p:blipFill>
          <a:blip r:embed="rId3"/>
          <a:stretch>
            <a:fillRect/>
          </a:stretch>
        </p:blipFill>
        <p:spPr>
          <a:xfrm>
            <a:off x="614646" y="6013342"/>
            <a:ext cx="8602275" cy="687840"/>
          </a:xfrm>
          <a:prstGeom prst="rect">
            <a:avLst/>
          </a:prstGeom>
        </p:spPr>
      </p:pic>
    </p:spTree>
    <p:extLst>
      <p:ext uri="{BB962C8B-B14F-4D97-AF65-F5344CB8AC3E}">
        <p14:creationId xmlns:p14="http://schemas.microsoft.com/office/powerpoint/2010/main" val="1824234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9439-1DA6-DCBC-8967-C44C5B18FE17}"/>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F1651503-9E19-53A0-719B-876DBEC074E1}"/>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Tüm Şelatörler İzlem Gerektirir</a:t>
            </a: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sp>
        <p:nvSpPr>
          <p:cNvPr id="3" name="TextBox 2">
            <a:extLst>
              <a:ext uri="{FF2B5EF4-FFF2-40B4-BE49-F238E27FC236}">
                <a16:creationId xmlns:a16="http://schemas.microsoft.com/office/drawing/2014/main" id="{F9985714-E535-C77A-B95F-69D4909B9FA3}"/>
              </a:ext>
            </a:extLst>
          </p:cNvPr>
          <p:cNvSpPr txBox="1"/>
          <p:nvPr/>
        </p:nvSpPr>
        <p:spPr>
          <a:xfrm>
            <a:off x="1122697" y="1787656"/>
            <a:ext cx="1632474" cy="369332"/>
          </a:xfrm>
          <a:prstGeom prst="rect">
            <a:avLst/>
          </a:prstGeom>
          <a:noFill/>
          <a:ln w="12700" cap="flat">
            <a:noFill/>
            <a:miter lim="400000"/>
          </a:ln>
          <a:effectLst/>
          <a:sp3d/>
        </p:spPr>
        <p:txBody>
          <a:bodyPr wrap="square">
            <a:spAutoFit/>
          </a:bodyPr>
          <a:lstStyle/>
          <a:p>
            <a:pPr marL="0" marR="0" lvl="0" indent="0" defTabSz="342900" eaLnBrk="1" fontAlgn="auto" latinLnBrk="0" hangingPunct="1">
              <a:lnSpc>
                <a:spcPct val="100000"/>
              </a:lnSpc>
              <a:spcBef>
                <a:spcPts val="0"/>
              </a:spcBef>
              <a:spcAft>
                <a:spcPts val="1200"/>
              </a:spcAft>
              <a:buClrTx/>
              <a:buSzTx/>
              <a:buFontTx/>
              <a:buNone/>
              <a:tabLst/>
              <a:defRPr/>
            </a:pPr>
            <a:r>
              <a:rPr kumimoji="0" lang="en-US" sz="1800" b="1" i="0" u="sng" strike="noStrike" kern="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Deferipron</a:t>
            </a:r>
            <a:endParaRPr kumimoji="0" lang="en-GB" sz="1800" b="1" i="0" u="sng"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51B64E2-F962-F339-6705-656D65FE27D1}"/>
              </a:ext>
            </a:extLst>
          </p:cNvPr>
          <p:cNvSpPr txBox="1"/>
          <p:nvPr/>
        </p:nvSpPr>
        <p:spPr>
          <a:xfrm>
            <a:off x="8329136" y="1787656"/>
            <a:ext cx="1754424" cy="369332"/>
          </a:xfrm>
          <a:prstGeom prst="rect">
            <a:avLst/>
          </a:prstGeom>
          <a:noFill/>
          <a:ln w="12700" cap="flat">
            <a:noFill/>
            <a:miter lim="400000"/>
          </a:ln>
          <a:effectLst/>
          <a:sp3d/>
        </p:spPr>
        <p:txBody>
          <a:bodyPr wrap="square">
            <a:spAutoFit/>
          </a:bodyPr>
          <a:lstStyle/>
          <a:p>
            <a:pPr marL="0" marR="0" lvl="0" indent="0" defTabSz="342900" eaLnBrk="1" fontAlgn="auto" latinLnBrk="0" hangingPunct="1">
              <a:lnSpc>
                <a:spcPct val="100000"/>
              </a:lnSpc>
              <a:spcBef>
                <a:spcPts val="0"/>
              </a:spcBef>
              <a:spcAft>
                <a:spcPts val="1200"/>
              </a:spcAft>
              <a:buClrTx/>
              <a:buSzTx/>
              <a:buFontTx/>
              <a:buNone/>
              <a:tabLst/>
              <a:defRPr/>
            </a:pPr>
            <a:r>
              <a:rPr kumimoji="0" lang="tr-TR" sz="1800" b="1" i="0" u="sng" strike="noStrike" kern="0" cap="none" spc="0" normalizeH="0" baseline="0" noProof="0" dirty="0" err="1">
                <a:ln>
                  <a:noFill/>
                </a:ln>
                <a:solidFill>
                  <a:srgbClr val="5489A3">
                    <a:lumMod val="75000"/>
                  </a:srgbClr>
                </a:solidFill>
                <a:effectLst/>
                <a:uLnTx/>
                <a:uFillTx/>
                <a:latin typeface="Calibri" panose="020F0502020204030204" pitchFamily="34" charset="0"/>
                <a:cs typeface="Calibri" panose="020F0502020204030204" pitchFamily="34" charset="0"/>
              </a:rPr>
              <a:t>Deferasiroks</a:t>
            </a:r>
            <a:endParaRPr kumimoji="0" lang="en-GB" sz="1800" b="1" i="0" u="sng" strike="noStrike" kern="0" cap="none" spc="0" normalizeH="0" baseline="0" noProof="0" dirty="0">
              <a:ln>
                <a:noFill/>
              </a:ln>
              <a:solidFill>
                <a:srgbClr val="5489A3">
                  <a:lumMod val="75000"/>
                </a:srgbClr>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B0A9B6A-71C6-9D1E-E47C-CB963C1AE3D6}"/>
              </a:ext>
            </a:extLst>
          </p:cNvPr>
          <p:cNvSpPr txBox="1"/>
          <p:nvPr/>
        </p:nvSpPr>
        <p:spPr>
          <a:xfrm>
            <a:off x="3847783" y="1797345"/>
            <a:ext cx="1516929" cy="369332"/>
          </a:xfrm>
          <a:prstGeom prst="rect">
            <a:avLst/>
          </a:prstGeom>
          <a:noFill/>
          <a:ln w="12700" cap="flat">
            <a:noFill/>
            <a:miter lim="400000"/>
          </a:ln>
          <a:effectLst/>
          <a:sp3d/>
        </p:spPr>
        <p:txBody>
          <a:bodyPr wrap="square">
            <a:spAutoFit/>
          </a:bodyPr>
          <a:lstStyle/>
          <a:p>
            <a:pPr marL="0" marR="0" lvl="0" indent="0" defTabSz="342900" eaLnBrk="1" fontAlgn="auto" latinLnBrk="0" hangingPunct="1">
              <a:lnSpc>
                <a:spcPct val="100000"/>
              </a:lnSpc>
              <a:spcBef>
                <a:spcPts val="0"/>
              </a:spcBef>
              <a:spcAft>
                <a:spcPts val="1200"/>
              </a:spcAft>
              <a:buClrTx/>
              <a:buSzTx/>
              <a:buFontTx/>
              <a:buNone/>
              <a:tabLst/>
              <a:defRPr/>
            </a:pPr>
            <a:r>
              <a:rPr kumimoji="0" lang="tr-TR" sz="1800" b="1" i="0" u="sng" strike="noStrike" kern="0" cap="none" spc="0" normalizeH="0" baseline="0" noProof="0" dirty="0" err="1">
                <a:ln>
                  <a:noFill/>
                </a:ln>
                <a:solidFill>
                  <a:srgbClr val="EA8E32"/>
                </a:solidFill>
                <a:effectLst/>
                <a:uLnTx/>
                <a:uFillTx/>
                <a:latin typeface="Calibri" panose="020F0502020204030204" pitchFamily="34" charset="0"/>
                <a:cs typeface="Calibri" panose="020F0502020204030204" pitchFamily="34" charset="0"/>
              </a:rPr>
              <a:t>Deferoksamin</a:t>
            </a:r>
            <a:endParaRPr kumimoji="0" lang="en-GB" sz="1800" b="1" i="0" u="sng" strike="noStrike" kern="0" cap="none" spc="0" normalizeH="0" baseline="0" noProof="0" dirty="0">
              <a:ln>
                <a:noFill/>
              </a:ln>
              <a:solidFill>
                <a:srgbClr val="EA8E32"/>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A66BC09-B5E8-52B2-0478-05E26A8DC14E}"/>
              </a:ext>
            </a:extLst>
          </p:cNvPr>
          <p:cNvSpPr txBox="1"/>
          <p:nvPr/>
        </p:nvSpPr>
        <p:spPr>
          <a:xfrm>
            <a:off x="3394639" y="2295486"/>
            <a:ext cx="2763211" cy="4031873"/>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İşitme azlığı yapabileceği için odyometri ile işitme takip edilmelidir.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Özellikle yüksek doz kullanımlarında oftalmolojik izlem yapılmalıdır.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Büyüme geriliği yapabilir.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err="1">
                <a:ln>
                  <a:noFill/>
                </a:ln>
                <a:solidFill>
                  <a:srgbClr val="000000"/>
                </a:solidFill>
                <a:effectLst/>
                <a:uLnTx/>
                <a:uFillTx/>
                <a:latin typeface="Verdana Pro Light"/>
              </a:rPr>
              <a:t>Yersinia</a:t>
            </a:r>
            <a:r>
              <a:rPr kumimoji="0" lang="tr-TR" sz="1600" b="0" i="0" u="none" strike="noStrike" kern="0" cap="none" spc="0" normalizeH="0" baseline="0" noProof="0" dirty="0">
                <a:ln>
                  <a:noFill/>
                </a:ln>
                <a:solidFill>
                  <a:srgbClr val="000000"/>
                </a:solidFill>
                <a:effectLst/>
                <a:uLnTx/>
                <a:uFillTx/>
                <a:latin typeface="Verdana Pro Light"/>
              </a:rPr>
              <a:t> ve </a:t>
            </a:r>
            <a:r>
              <a:rPr kumimoji="0" lang="tr-TR" sz="1600" b="0" i="0" u="none" strike="noStrike" kern="0" cap="none" spc="0" normalizeH="0" baseline="0" noProof="0" dirty="0" err="1">
                <a:ln>
                  <a:noFill/>
                </a:ln>
                <a:solidFill>
                  <a:srgbClr val="000000"/>
                </a:solidFill>
                <a:effectLst/>
                <a:uLnTx/>
                <a:uFillTx/>
                <a:latin typeface="Verdana Pro Light"/>
              </a:rPr>
              <a:t>Klebsiella</a:t>
            </a:r>
            <a:r>
              <a:rPr kumimoji="0" lang="tr-TR" sz="1600" b="0" i="0" u="none" strike="noStrike" kern="0" cap="none" spc="0" normalizeH="0" baseline="0" noProof="0" dirty="0">
                <a:ln>
                  <a:noFill/>
                </a:ln>
                <a:solidFill>
                  <a:srgbClr val="000000"/>
                </a:solidFill>
                <a:effectLst/>
                <a:uLnTx/>
                <a:uFillTx/>
                <a:latin typeface="Verdana Pro Light"/>
              </a:rPr>
              <a:t> gibi mikroorganizmalar tarafından kullanılabilir. Bu nedenle enfeksiyon dönemlerinde ilaç kesilmelidir. </a:t>
            </a:r>
          </a:p>
        </p:txBody>
      </p:sp>
      <p:sp>
        <p:nvSpPr>
          <p:cNvPr id="7" name="TextBox 6">
            <a:extLst>
              <a:ext uri="{FF2B5EF4-FFF2-40B4-BE49-F238E27FC236}">
                <a16:creationId xmlns:a16="http://schemas.microsoft.com/office/drawing/2014/main" id="{59140A7D-B699-6653-73FE-244604B0F69C}"/>
              </a:ext>
            </a:extLst>
          </p:cNvPr>
          <p:cNvSpPr txBox="1"/>
          <p:nvPr/>
        </p:nvSpPr>
        <p:spPr>
          <a:xfrm>
            <a:off x="286220" y="2295486"/>
            <a:ext cx="2468951" cy="3293209"/>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Nötropeni yan etkisi nedeniyle ilk 6 ay haftada bir, daha sonra transfüzyon zamanlarında 2-4 hafta arayla nötrofil sayısı izlenmelidir.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err="1">
                <a:ln>
                  <a:noFill/>
                </a:ln>
                <a:solidFill>
                  <a:srgbClr val="000000"/>
                </a:solidFill>
                <a:effectLst/>
                <a:uLnTx/>
                <a:uFillTx/>
                <a:latin typeface="Verdana Pro Light"/>
              </a:rPr>
              <a:t>Artropati</a:t>
            </a:r>
            <a:r>
              <a:rPr kumimoji="0" lang="tr-TR" sz="1600" b="0" i="0" u="none" strike="noStrike" kern="0" cap="none" spc="0" normalizeH="0" baseline="0" noProof="0" dirty="0">
                <a:ln>
                  <a:noFill/>
                </a:ln>
                <a:solidFill>
                  <a:srgbClr val="000000"/>
                </a:solidFill>
                <a:effectLst/>
                <a:uLnTx/>
                <a:uFillTx/>
                <a:latin typeface="Verdana Pro Light"/>
              </a:rPr>
              <a:t> olup olmadığı ve karaciğer fonksiyonları izlenmelidir.</a:t>
            </a:r>
          </a:p>
        </p:txBody>
      </p:sp>
      <p:sp>
        <p:nvSpPr>
          <p:cNvPr id="8" name="TextBox 7">
            <a:extLst>
              <a:ext uri="{FF2B5EF4-FFF2-40B4-BE49-F238E27FC236}">
                <a16:creationId xmlns:a16="http://schemas.microsoft.com/office/drawing/2014/main" id="{7E89689C-59FC-4949-8EE8-0BF63E70B645}"/>
              </a:ext>
            </a:extLst>
          </p:cNvPr>
          <p:cNvSpPr txBox="1"/>
          <p:nvPr/>
        </p:nvSpPr>
        <p:spPr>
          <a:xfrm>
            <a:off x="6335743" y="2295485"/>
            <a:ext cx="6106262" cy="4278094"/>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İlaç başlandığında ilk ay haftada bir, daha sonra ayda bir kreatinin düzeyi ölçülmelidir.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Kreatinin düzeyinde başlangıç düzeyine göre %30 artış olması tehlike işareti olarak kabul edilir.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err="1">
                <a:ln>
                  <a:noFill/>
                </a:ln>
                <a:solidFill>
                  <a:srgbClr val="000000"/>
                </a:solidFill>
                <a:effectLst/>
                <a:uLnTx/>
                <a:uFillTx/>
                <a:latin typeface="Verdana Pro Light"/>
              </a:rPr>
              <a:t>Proteinüri</a:t>
            </a:r>
            <a:r>
              <a:rPr kumimoji="0" lang="tr-TR" sz="1600" b="0" i="0" u="none" strike="noStrike" kern="0" cap="none" spc="0" normalizeH="0" baseline="0" noProof="0" dirty="0">
                <a:ln>
                  <a:noFill/>
                </a:ln>
                <a:solidFill>
                  <a:srgbClr val="000000"/>
                </a:solidFill>
                <a:effectLst/>
                <a:uLnTx/>
                <a:uFillTx/>
                <a:latin typeface="Verdana Pro Light"/>
              </a:rPr>
              <a:t> izlemi yapılmalıdır.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Yaşlı hastalarda ölümcül olmayan </a:t>
            </a:r>
            <a:r>
              <a:rPr kumimoji="0" lang="tr-TR" sz="1600" b="0" i="0" u="none" strike="noStrike" kern="0" cap="none" spc="0" normalizeH="0" baseline="0" noProof="0" dirty="0" err="1">
                <a:ln>
                  <a:noFill/>
                </a:ln>
                <a:solidFill>
                  <a:srgbClr val="000000"/>
                </a:solidFill>
                <a:effectLst/>
                <a:uLnTx/>
                <a:uFillTx/>
                <a:latin typeface="Verdana Pro Light"/>
              </a:rPr>
              <a:t>gastrointestinal</a:t>
            </a:r>
            <a:r>
              <a:rPr kumimoji="0" lang="tr-TR" sz="1600" b="0" i="0" u="none" strike="noStrike" kern="0" cap="none" spc="0" normalizeH="0" baseline="0" noProof="0" dirty="0">
                <a:ln>
                  <a:noFill/>
                </a:ln>
                <a:solidFill>
                  <a:srgbClr val="000000"/>
                </a:solidFill>
                <a:effectLst/>
                <a:uLnTx/>
                <a:uFillTx/>
                <a:latin typeface="Verdana Pro Light"/>
              </a:rPr>
              <a:t> kanamaya yol açabilir. Bu etki özellikle antienflamatuvar ilaç, kortikosteroid, oral bifosfonat ve antikoagülan ilaçlarla beraber kullanımında daha sıktır.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Hipersensitivite reaksiyonu gelişebilir.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600" b="0" i="0" u="none" strike="noStrike" kern="0" cap="none" spc="0" normalizeH="0" baseline="0" noProof="0" dirty="0">
              <a:ln>
                <a:noFill/>
              </a:ln>
              <a:solidFill>
                <a:srgbClr val="000000"/>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600" b="0" i="0" u="none" strike="noStrike" kern="0" cap="none" spc="0" normalizeH="0" baseline="0" noProof="0" dirty="0">
                <a:ln>
                  <a:noFill/>
                </a:ln>
                <a:solidFill>
                  <a:srgbClr val="000000"/>
                </a:solidFill>
                <a:effectLst/>
                <a:uLnTx/>
                <a:uFillTx/>
                <a:latin typeface="Verdana Pro Light"/>
              </a:rPr>
              <a:t>Karaciğer fonksiyonlarını da bozabileceği için        karaciğer fonksiyon testleri düzenli                    izlenmelidir.</a:t>
            </a:r>
          </a:p>
        </p:txBody>
      </p:sp>
      <p:sp>
        <p:nvSpPr>
          <p:cNvPr id="9" name="TextBox 8">
            <a:extLst>
              <a:ext uri="{FF2B5EF4-FFF2-40B4-BE49-F238E27FC236}">
                <a16:creationId xmlns:a16="http://schemas.microsoft.com/office/drawing/2014/main" id="{77E85437-2DE9-FEF8-F8B4-8DEEFEF257B0}"/>
              </a:ext>
            </a:extLst>
          </p:cNvPr>
          <p:cNvSpPr txBox="1"/>
          <p:nvPr/>
        </p:nvSpPr>
        <p:spPr>
          <a:xfrm>
            <a:off x="558011" y="6383710"/>
            <a:ext cx="6096000" cy="33855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800" b="0" i="0" u="none" strike="noStrike" kern="0" cap="none" spc="0" normalizeH="0" baseline="0" noProof="0" dirty="0">
              <a:ln>
                <a:noFill/>
              </a:ln>
              <a:solidFill>
                <a:srgbClr val="000000"/>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800" b="0" i="0" u="none" strike="noStrike" kern="0" cap="none" spc="0" normalizeH="0" baseline="0" noProof="0" dirty="0" err="1">
                <a:ln>
                  <a:noFill/>
                </a:ln>
                <a:solidFill>
                  <a:srgbClr val="000000"/>
                </a:solidFill>
                <a:effectLst/>
                <a:uLnTx/>
                <a:uFillTx/>
                <a:latin typeface="Verdana Pro Light"/>
              </a:rPr>
              <a:t>Talasemi</a:t>
            </a:r>
            <a:r>
              <a:rPr kumimoji="0" lang="tr-TR" sz="800" b="0" i="0" u="none" strike="noStrike" kern="0" cap="none" spc="0" normalizeH="0" baseline="0" noProof="0" dirty="0">
                <a:ln>
                  <a:noFill/>
                </a:ln>
                <a:solidFill>
                  <a:srgbClr val="000000"/>
                </a:solidFill>
                <a:effectLst/>
                <a:uLnTx/>
                <a:uFillTx/>
                <a:latin typeface="Verdana Pro Light"/>
              </a:rPr>
              <a:t> Tanı ve İzlem Rehberi, TC Sağlık Bakanlığı Sağlık Hizmetleri Genel Müdürlüğü, 2022  </a:t>
            </a:r>
          </a:p>
        </p:txBody>
      </p:sp>
    </p:spTree>
    <p:extLst>
      <p:ext uri="{BB962C8B-B14F-4D97-AF65-F5344CB8AC3E}">
        <p14:creationId xmlns:p14="http://schemas.microsoft.com/office/powerpoint/2010/main" val="2027600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A5C6B1-EB20-7AAD-33EB-206D06A3ECBA}"/>
              </a:ext>
            </a:extLst>
          </p:cNvPr>
          <p:cNvPicPr>
            <a:picLocks noChangeAspect="1"/>
          </p:cNvPicPr>
          <p:nvPr/>
        </p:nvPicPr>
        <p:blipFill>
          <a:blip r:embed="rId2"/>
          <a:stretch>
            <a:fillRect/>
          </a:stretch>
        </p:blipFill>
        <p:spPr>
          <a:xfrm>
            <a:off x="1897272" y="763875"/>
            <a:ext cx="7727175" cy="5520030"/>
          </a:xfrm>
          <a:prstGeom prst="rect">
            <a:avLst/>
          </a:prstGeom>
        </p:spPr>
      </p:pic>
      <p:sp>
        <p:nvSpPr>
          <p:cNvPr id="5" name="Metin kutusu 4">
            <a:extLst>
              <a:ext uri="{FF2B5EF4-FFF2-40B4-BE49-F238E27FC236}">
                <a16:creationId xmlns:a16="http://schemas.microsoft.com/office/drawing/2014/main" id="{54C93EC4-7713-CDF1-D2F9-CB5BA454660F}"/>
              </a:ext>
            </a:extLst>
          </p:cNvPr>
          <p:cNvSpPr txBox="1"/>
          <p:nvPr/>
        </p:nvSpPr>
        <p:spPr>
          <a:xfrm>
            <a:off x="2754823" y="302210"/>
            <a:ext cx="6652647" cy="830997"/>
          </a:xfrm>
          <a:prstGeom prst="rect">
            <a:avLst/>
          </a:prstGeom>
          <a:noFill/>
        </p:spPr>
        <p:txBody>
          <a:bodyPr wrap="square">
            <a:spAutoFit/>
          </a:bodyPr>
          <a:lstStyle/>
          <a:p>
            <a:r>
              <a:rPr lang="tr-TR" sz="2400" dirty="0"/>
              <a:t> </a:t>
            </a:r>
            <a:r>
              <a:rPr lang="tr-TR" sz="2400" dirty="0" err="1"/>
              <a:t>talasemi</a:t>
            </a:r>
            <a:r>
              <a:rPr lang="tr-TR" sz="2400" dirty="0"/>
              <a:t> hastalarında takip çizelgesi  örneği- sayfa 1</a:t>
            </a:r>
          </a:p>
        </p:txBody>
      </p:sp>
    </p:spTree>
    <p:extLst>
      <p:ext uri="{BB962C8B-B14F-4D97-AF65-F5344CB8AC3E}">
        <p14:creationId xmlns:p14="http://schemas.microsoft.com/office/powerpoint/2010/main" val="309187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5B677-C4DF-C542-8074-D522CC05151E}"/>
              </a:ext>
            </a:extLst>
          </p:cNvPr>
          <p:cNvSpPr txBox="1"/>
          <p:nvPr/>
        </p:nvSpPr>
        <p:spPr>
          <a:xfrm>
            <a:off x="165100" y="6385396"/>
            <a:ext cx="5930900" cy="230832"/>
          </a:xfrm>
          <a:prstGeom prst="rect">
            <a:avLst/>
          </a:prstGeom>
        </p:spPr>
        <p:txBody>
          <a:bodyPr>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1000" dirty="0">
                <a:solidFill>
                  <a:srgbClr val="013D5B"/>
                </a:solidFill>
                <a:latin typeface="Museo Sans 100" panose="02000000000000000000" pitchFamily="2" charset="77"/>
              </a:rPr>
              <a:t>Taher AT, et al, </a:t>
            </a:r>
            <a:r>
              <a:rPr lang="en-US" sz="1000" dirty="0" err="1">
                <a:solidFill>
                  <a:srgbClr val="013D5B"/>
                </a:solidFill>
                <a:latin typeface="Museo Sans 100" panose="02000000000000000000" pitchFamily="2" charset="77"/>
              </a:rPr>
              <a:t>Thalassaemia</a:t>
            </a:r>
            <a:r>
              <a:rPr lang="en-US" sz="1000" dirty="0">
                <a:solidFill>
                  <a:srgbClr val="013D5B"/>
                </a:solidFill>
                <a:latin typeface="Museo Sans 100" panose="02000000000000000000" pitchFamily="2" charset="77"/>
              </a:rPr>
              <a:t>. The Lancet, (2017), http://</a:t>
            </a:r>
            <a:r>
              <a:rPr lang="en-US" sz="1000" dirty="0" err="1">
                <a:solidFill>
                  <a:srgbClr val="013D5B"/>
                </a:solidFill>
                <a:latin typeface="Museo Sans 100" panose="02000000000000000000" pitchFamily="2" charset="77"/>
              </a:rPr>
              <a:t>dx.doi.org</a:t>
            </a:r>
            <a:r>
              <a:rPr lang="en-US" sz="1000" dirty="0">
                <a:solidFill>
                  <a:srgbClr val="013D5B"/>
                </a:solidFill>
                <a:latin typeface="Museo Sans 100" panose="02000000000000000000" pitchFamily="2" charset="77"/>
              </a:rPr>
              <a:t>/10.1016/ S0140-6736(17)31822-6</a:t>
            </a:r>
          </a:p>
        </p:txBody>
      </p:sp>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err="1">
                <a:solidFill>
                  <a:srgbClr val="AC1E2D"/>
                </a:solidFill>
                <a:latin typeface="Museo Sans 300" panose="02000000000000000000" pitchFamily="2" charset="77"/>
              </a:rPr>
              <a:t>Talasemi</a:t>
            </a:r>
            <a:r>
              <a:rPr lang="tr-TR" sz="3600" dirty="0">
                <a:solidFill>
                  <a:srgbClr val="AC1E2D"/>
                </a:solidFill>
                <a:latin typeface="Museo Sans 300" panose="02000000000000000000" pitchFamily="2" charset="77"/>
              </a:rPr>
              <a:t> Klinik Sınıflandırma</a:t>
            </a:r>
          </a:p>
        </p:txBody>
      </p:sp>
      <p:sp>
        <p:nvSpPr>
          <p:cNvPr id="7" name="Content Placeholder 2">
            <a:extLst>
              <a:ext uri="{FF2B5EF4-FFF2-40B4-BE49-F238E27FC236}">
                <a16:creationId xmlns:a16="http://schemas.microsoft.com/office/drawing/2014/main" id="{2E84D511-C193-464B-867D-AAAD73631FDC}"/>
              </a:ext>
            </a:extLst>
          </p:cNvPr>
          <p:cNvSpPr txBox="1">
            <a:spLocks/>
          </p:cNvSpPr>
          <p:nvPr/>
        </p:nvSpPr>
        <p:spPr>
          <a:xfrm>
            <a:off x="1069547" y="1318780"/>
            <a:ext cx="10515600" cy="4278094"/>
          </a:xfrm>
          <a:prstGeom prst="rect">
            <a:avLst/>
          </a:prstGeom>
        </p:spPr>
        <p:txBody>
          <a:bodyPr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None/>
            </a:pPr>
            <a:r>
              <a:rPr lang="tr-TR" sz="2000" dirty="0">
                <a:solidFill>
                  <a:srgbClr val="013D5B"/>
                </a:solidFill>
                <a:latin typeface="Museo Sans 100" panose="02000000000000000000" pitchFamily="2" charset="77"/>
                <a:ea typeface="+mj-ea"/>
                <a:cs typeface="+mj-cs"/>
              </a:rPr>
              <a:t>Günümüzde hastalar genellikle transfüzyona bağımlı </a:t>
            </a:r>
            <a:r>
              <a:rPr lang="tr-TR" sz="2000" dirty="0" err="1">
                <a:solidFill>
                  <a:srgbClr val="013D5B"/>
                </a:solidFill>
                <a:latin typeface="Museo Sans 100" panose="02000000000000000000" pitchFamily="2" charset="77"/>
                <a:ea typeface="+mj-ea"/>
                <a:cs typeface="+mj-cs"/>
              </a:rPr>
              <a:t>talasemi</a:t>
            </a:r>
            <a:r>
              <a:rPr lang="tr-TR" sz="2000" dirty="0">
                <a:solidFill>
                  <a:srgbClr val="013D5B"/>
                </a:solidFill>
                <a:latin typeface="Museo Sans 100" panose="02000000000000000000" pitchFamily="2" charset="77"/>
                <a:ea typeface="+mj-ea"/>
                <a:cs typeface="+mj-cs"/>
              </a:rPr>
              <a:t> (TDT) -kan nakli olmadan</a:t>
            </a:r>
          </a:p>
          <a:p>
            <a:pPr>
              <a:lnSpc>
                <a:spcPts val="2800"/>
              </a:lnSpc>
              <a:spcBef>
                <a:spcPct val="0"/>
              </a:spcBef>
              <a:buNone/>
            </a:pPr>
            <a:r>
              <a:rPr lang="tr-TR" sz="2000" dirty="0">
                <a:solidFill>
                  <a:srgbClr val="013D5B"/>
                </a:solidFill>
                <a:latin typeface="Museo Sans 100" panose="02000000000000000000" pitchFamily="2" charset="77"/>
                <a:ea typeface="+mj-ea"/>
                <a:cs typeface="+mj-cs"/>
              </a:rPr>
              <a:t>hayatta kalmak için yeterli hemoglobin üretemeyen hastalar- veya transfüzyona bağımlı</a:t>
            </a:r>
          </a:p>
          <a:p>
            <a:pPr>
              <a:lnSpc>
                <a:spcPts val="2800"/>
              </a:lnSpc>
              <a:spcBef>
                <a:spcPct val="0"/>
              </a:spcBef>
              <a:buNone/>
            </a:pPr>
            <a:r>
              <a:rPr lang="tr-TR" sz="2000" dirty="0">
                <a:solidFill>
                  <a:srgbClr val="013D5B"/>
                </a:solidFill>
                <a:latin typeface="Museo Sans 100" panose="02000000000000000000" pitchFamily="2" charset="77"/>
                <a:ea typeface="+mj-ea"/>
                <a:cs typeface="+mj-cs"/>
              </a:rPr>
              <a:t>olmayan </a:t>
            </a:r>
            <a:r>
              <a:rPr lang="tr-TR" sz="2000" dirty="0" err="1">
                <a:solidFill>
                  <a:srgbClr val="013D5B"/>
                </a:solidFill>
                <a:latin typeface="Museo Sans 100" panose="02000000000000000000" pitchFamily="2" charset="77"/>
                <a:ea typeface="+mj-ea"/>
                <a:cs typeface="+mj-cs"/>
              </a:rPr>
              <a:t>talasemi</a:t>
            </a:r>
            <a:r>
              <a:rPr lang="tr-TR" sz="2000" dirty="0">
                <a:solidFill>
                  <a:srgbClr val="013D5B"/>
                </a:solidFill>
                <a:latin typeface="Museo Sans 100" panose="02000000000000000000" pitchFamily="2" charset="77"/>
                <a:ea typeface="+mj-ea"/>
                <a:cs typeface="+mj-cs"/>
              </a:rPr>
              <a:t> (NTDT) olarak sınıflandırılmaktadır.</a:t>
            </a:r>
          </a:p>
          <a:p>
            <a:pPr>
              <a:lnSpc>
                <a:spcPts val="4020"/>
              </a:lnSpc>
              <a:spcBef>
                <a:spcPct val="0"/>
              </a:spcBef>
              <a:buNone/>
            </a:pPr>
            <a:r>
              <a:rPr lang="tr-TR" sz="1600" dirty="0">
                <a:solidFill>
                  <a:srgbClr val="013D5B"/>
                </a:solidFill>
                <a:latin typeface="Museo Sans 100" panose="02000000000000000000" pitchFamily="2" charset="77"/>
                <a:ea typeface="+mj-ea"/>
                <a:cs typeface="+mj-cs"/>
              </a:rPr>
              <a:t>	TDT hastalarının hayatta kalması için ömür boyu transfüzyon tedavisi gerektirir.</a:t>
            </a:r>
            <a:endParaRPr lang="tr-TR" sz="100" dirty="0">
              <a:solidFill>
                <a:srgbClr val="013D5B"/>
              </a:solidFill>
              <a:latin typeface="Museo Sans 100" panose="02000000000000000000" pitchFamily="2" charset="77"/>
              <a:ea typeface="+mj-ea"/>
              <a:cs typeface="+mj-cs"/>
            </a:endParaRPr>
          </a:p>
          <a:p>
            <a:pPr>
              <a:lnSpc>
                <a:spcPct val="100000"/>
              </a:lnSpc>
              <a:spcBef>
                <a:spcPct val="0"/>
              </a:spcBef>
              <a:buNone/>
            </a:pPr>
            <a:r>
              <a:rPr lang="tr-TR" sz="800" dirty="0">
                <a:solidFill>
                  <a:srgbClr val="013D5B"/>
                </a:solidFill>
                <a:latin typeface="Museo Sans 100" panose="02000000000000000000" pitchFamily="2" charset="77"/>
                <a:ea typeface="+mj-ea"/>
                <a:cs typeface="+mj-cs"/>
              </a:rPr>
              <a:t>	</a:t>
            </a:r>
          </a:p>
          <a:p>
            <a:pPr>
              <a:lnSpc>
                <a:spcPct val="100000"/>
              </a:lnSpc>
              <a:spcBef>
                <a:spcPct val="0"/>
              </a:spcBef>
              <a:buNone/>
            </a:pPr>
            <a:r>
              <a:rPr lang="tr-TR" sz="1600" dirty="0">
                <a:solidFill>
                  <a:srgbClr val="013D5B"/>
                </a:solidFill>
                <a:latin typeface="Museo Sans 100" panose="02000000000000000000" pitchFamily="2" charset="77"/>
                <a:ea typeface="+mj-ea"/>
                <a:cs typeface="+mj-cs"/>
              </a:rPr>
              <a:t>	NTDT hastalarında ara sıra veya düzenli olarak transfüzyon tedavisi gerekebilir, ancak bu gereksinim ömür boyu sürmez.</a:t>
            </a:r>
            <a:endParaRPr lang="tr-TR" sz="400" dirty="0">
              <a:solidFill>
                <a:srgbClr val="013D5B"/>
              </a:solidFill>
              <a:latin typeface="Museo Sans 100" panose="02000000000000000000" pitchFamily="2" charset="77"/>
              <a:ea typeface="+mj-ea"/>
              <a:cs typeface="+mj-cs"/>
            </a:endParaRPr>
          </a:p>
          <a:p>
            <a:pPr>
              <a:lnSpc>
                <a:spcPct val="100000"/>
              </a:lnSpc>
              <a:spcBef>
                <a:spcPct val="0"/>
              </a:spcBef>
              <a:buNone/>
            </a:pPr>
            <a:r>
              <a:rPr lang="tr-TR" sz="400" dirty="0">
                <a:solidFill>
                  <a:srgbClr val="013D5B"/>
                </a:solidFill>
                <a:latin typeface="Museo Sans 100" panose="02000000000000000000" pitchFamily="2" charset="77"/>
                <a:ea typeface="+mj-ea"/>
                <a:cs typeface="+mj-cs"/>
              </a:rPr>
              <a:t>	</a:t>
            </a:r>
          </a:p>
          <a:p>
            <a:pPr>
              <a:lnSpc>
                <a:spcPct val="100000"/>
              </a:lnSpc>
              <a:spcBef>
                <a:spcPct val="0"/>
              </a:spcBef>
              <a:buNone/>
            </a:pPr>
            <a:r>
              <a:rPr lang="tr-TR" sz="800" dirty="0">
                <a:solidFill>
                  <a:srgbClr val="013D5B"/>
                </a:solidFill>
                <a:latin typeface="Museo Sans 100" panose="02000000000000000000" pitchFamily="2" charset="77"/>
                <a:ea typeface="+mj-ea"/>
                <a:cs typeface="+mj-cs"/>
              </a:rPr>
              <a:t>	</a:t>
            </a:r>
          </a:p>
          <a:p>
            <a:pPr>
              <a:lnSpc>
                <a:spcPct val="100000"/>
              </a:lnSpc>
              <a:spcBef>
                <a:spcPct val="0"/>
              </a:spcBef>
              <a:buNone/>
            </a:pPr>
            <a:r>
              <a:rPr lang="tr-TR" sz="1600" dirty="0">
                <a:solidFill>
                  <a:srgbClr val="013D5B"/>
                </a:solidFill>
                <a:latin typeface="Museo Sans 100" panose="02000000000000000000" pitchFamily="2" charset="77"/>
                <a:ea typeface="+mj-ea"/>
                <a:cs typeface="+mj-cs"/>
              </a:rPr>
              <a:t>	</a:t>
            </a:r>
            <a:endParaRPr lang="en-US" sz="1600" dirty="0">
              <a:solidFill>
                <a:srgbClr val="013D5B"/>
              </a:solidFill>
              <a:latin typeface="Museo Sans 100" panose="02000000000000000000" pitchFamily="2" charset="77"/>
              <a:ea typeface="+mj-ea"/>
              <a:cs typeface="+mj-cs"/>
            </a:endParaRPr>
          </a:p>
          <a:p>
            <a:pPr>
              <a:lnSpc>
                <a:spcPct val="100000"/>
              </a:lnSpc>
              <a:spcBef>
                <a:spcPct val="0"/>
              </a:spcBef>
              <a:buNone/>
            </a:pPr>
            <a:r>
              <a:rPr lang="en-US" sz="1600" dirty="0">
                <a:solidFill>
                  <a:srgbClr val="013D5B"/>
                </a:solidFill>
                <a:latin typeface="Museo Sans 100" panose="02000000000000000000" pitchFamily="2" charset="77"/>
                <a:ea typeface="+mj-ea"/>
                <a:cs typeface="+mj-cs"/>
              </a:rPr>
              <a:t>     </a:t>
            </a:r>
            <a:r>
              <a:rPr lang="el-GR" sz="1600" dirty="0">
                <a:solidFill>
                  <a:srgbClr val="013D5B"/>
                </a:solidFill>
                <a:latin typeface="Museo Sans 100" panose="02000000000000000000" pitchFamily="2" charset="77"/>
                <a:ea typeface="+mj-ea"/>
                <a:cs typeface="+mj-cs"/>
              </a:rPr>
              <a:t>β-</a:t>
            </a:r>
            <a:r>
              <a:rPr lang="tr-TR" sz="1600" dirty="0" err="1">
                <a:solidFill>
                  <a:srgbClr val="013D5B"/>
                </a:solidFill>
                <a:latin typeface="Museo Sans 100" panose="02000000000000000000" pitchFamily="2" charset="77"/>
                <a:ea typeface="+mj-ea"/>
                <a:cs typeface="+mj-cs"/>
              </a:rPr>
              <a:t>talasemi</a:t>
            </a:r>
            <a:r>
              <a:rPr lang="tr-TR" sz="1600" dirty="0">
                <a:solidFill>
                  <a:srgbClr val="013D5B"/>
                </a:solidFill>
                <a:latin typeface="Museo Sans 100" panose="02000000000000000000" pitchFamily="2" charset="77"/>
                <a:ea typeface="+mj-ea"/>
                <a:cs typeface="+mj-cs"/>
              </a:rPr>
              <a:t> </a:t>
            </a:r>
            <a:r>
              <a:rPr lang="tr-TR" sz="1600" dirty="0" err="1">
                <a:solidFill>
                  <a:srgbClr val="013D5B"/>
                </a:solidFill>
                <a:latin typeface="Museo Sans 100" panose="02000000000000000000" pitchFamily="2" charset="77"/>
                <a:ea typeface="+mj-ea"/>
                <a:cs typeface="+mj-cs"/>
              </a:rPr>
              <a:t>intermedia</a:t>
            </a:r>
            <a:r>
              <a:rPr lang="tr-TR" sz="1600" dirty="0">
                <a:solidFill>
                  <a:srgbClr val="013D5B"/>
                </a:solidFill>
                <a:latin typeface="Museo Sans 100" panose="02000000000000000000" pitchFamily="2" charset="77"/>
                <a:ea typeface="+mj-ea"/>
                <a:cs typeface="+mj-cs"/>
              </a:rPr>
              <a:t>, hemoglobin H hastalığı ve hafif ila orta derecede hemoglobin E/</a:t>
            </a:r>
            <a:r>
              <a:rPr lang="el-GR" sz="1600" dirty="0">
                <a:solidFill>
                  <a:srgbClr val="013D5B"/>
                </a:solidFill>
                <a:latin typeface="Museo Sans 100" panose="02000000000000000000" pitchFamily="2" charset="77"/>
                <a:ea typeface="+mj-ea"/>
                <a:cs typeface="+mj-cs"/>
              </a:rPr>
              <a:t>β-</a:t>
            </a:r>
            <a:r>
              <a:rPr lang="tr-TR" sz="1600" dirty="0" err="1">
                <a:solidFill>
                  <a:srgbClr val="013D5B"/>
                </a:solidFill>
                <a:latin typeface="Museo Sans 100" panose="02000000000000000000" pitchFamily="2" charset="77"/>
                <a:ea typeface="+mj-ea"/>
                <a:cs typeface="+mj-cs"/>
              </a:rPr>
              <a:t>talasemi</a:t>
            </a:r>
            <a:r>
              <a:rPr lang="tr-TR" sz="1600" dirty="0">
                <a:solidFill>
                  <a:srgbClr val="013D5B"/>
                </a:solidFill>
                <a:latin typeface="Museo Sans 100" panose="02000000000000000000" pitchFamily="2" charset="77"/>
                <a:ea typeface="+mj-ea"/>
                <a:cs typeface="+mj-cs"/>
              </a:rPr>
              <a:t> formları olan hastalar genellikle NTDT sınıfındadır.</a:t>
            </a:r>
          </a:p>
          <a:p>
            <a:pPr>
              <a:lnSpc>
                <a:spcPct val="100000"/>
              </a:lnSpc>
              <a:spcBef>
                <a:spcPct val="0"/>
              </a:spcBef>
              <a:buNone/>
            </a:pPr>
            <a:endParaRPr lang="tr-TR" sz="800" dirty="0">
              <a:solidFill>
                <a:srgbClr val="013D5B"/>
              </a:solidFill>
              <a:latin typeface="Museo Sans 100" panose="02000000000000000000" pitchFamily="2" charset="77"/>
              <a:ea typeface="+mj-ea"/>
              <a:cs typeface="+mj-cs"/>
            </a:endParaRPr>
          </a:p>
          <a:p>
            <a:pPr>
              <a:lnSpc>
                <a:spcPct val="100000"/>
              </a:lnSpc>
              <a:spcBef>
                <a:spcPct val="0"/>
              </a:spcBef>
              <a:buNone/>
            </a:pPr>
            <a:r>
              <a:rPr lang="tr-TR" sz="400" dirty="0">
                <a:solidFill>
                  <a:srgbClr val="013D5B"/>
                </a:solidFill>
                <a:latin typeface="Museo Sans 100" panose="02000000000000000000" pitchFamily="2" charset="77"/>
                <a:ea typeface="+mj-ea"/>
                <a:cs typeface="+mj-cs"/>
              </a:rPr>
              <a:t>	</a:t>
            </a:r>
            <a:endParaRPr lang="en-US" sz="1600" dirty="0">
              <a:solidFill>
                <a:srgbClr val="013D5B"/>
              </a:solidFill>
              <a:latin typeface="Museo Sans 100" panose="02000000000000000000" pitchFamily="2" charset="77"/>
              <a:ea typeface="+mj-ea"/>
              <a:cs typeface="+mj-cs"/>
            </a:endParaRPr>
          </a:p>
          <a:p>
            <a:pPr>
              <a:lnSpc>
                <a:spcPct val="100000"/>
              </a:lnSpc>
              <a:spcBef>
                <a:spcPct val="0"/>
              </a:spcBef>
              <a:buNone/>
            </a:pPr>
            <a:r>
              <a:rPr lang="en-US" sz="1600" dirty="0">
                <a:solidFill>
                  <a:srgbClr val="013D5B"/>
                </a:solidFill>
                <a:latin typeface="Museo Sans 100" panose="02000000000000000000" pitchFamily="2" charset="77"/>
                <a:ea typeface="+mj-ea"/>
                <a:cs typeface="+mj-cs"/>
              </a:rPr>
              <a:t>     </a:t>
            </a:r>
            <a:r>
              <a:rPr lang="el-GR" sz="1600" dirty="0">
                <a:solidFill>
                  <a:srgbClr val="013D5B"/>
                </a:solidFill>
                <a:latin typeface="Museo Sans 100" panose="02000000000000000000" pitchFamily="2" charset="77"/>
                <a:ea typeface="+mj-ea"/>
                <a:cs typeface="+mj-cs"/>
              </a:rPr>
              <a:t>β-</a:t>
            </a:r>
            <a:r>
              <a:rPr lang="tr-TR" sz="1600" dirty="0" err="1">
                <a:solidFill>
                  <a:srgbClr val="013D5B"/>
                </a:solidFill>
                <a:latin typeface="Museo Sans 100" panose="02000000000000000000" pitchFamily="2" charset="77"/>
                <a:ea typeface="+mj-ea"/>
                <a:cs typeface="+mj-cs"/>
              </a:rPr>
              <a:t>talasemi</a:t>
            </a:r>
            <a:r>
              <a:rPr lang="tr-TR" sz="1600" dirty="0">
                <a:solidFill>
                  <a:srgbClr val="013D5B"/>
                </a:solidFill>
                <a:latin typeface="Museo Sans 100" panose="02000000000000000000" pitchFamily="2" charset="77"/>
                <a:ea typeface="+mj-ea"/>
                <a:cs typeface="+mj-cs"/>
              </a:rPr>
              <a:t> majör ve ağır hemoglobin E/</a:t>
            </a:r>
            <a:r>
              <a:rPr lang="el-GR" sz="1600" dirty="0">
                <a:solidFill>
                  <a:srgbClr val="013D5B"/>
                </a:solidFill>
                <a:latin typeface="Museo Sans 100" panose="02000000000000000000" pitchFamily="2" charset="77"/>
                <a:ea typeface="+mj-ea"/>
                <a:cs typeface="+mj-cs"/>
              </a:rPr>
              <a:t>β-</a:t>
            </a:r>
            <a:r>
              <a:rPr lang="tr-TR" sz="1600" dirty="0" err="1">
                <a:solidFill>
                  <a:srgbClr val="013D5B"/>
                </a:solidFill>
                <a:latin typeface="Museo Sans 100" panose="02000000000000000000" pitchFamily="2" charset="77"/>
                <a:ea typeface="+mj-ea"/>
                <a:cs typeface="+mj-cs"/>
              </a:rPr>
              <a:t>talasemi</a:t>
            </a:r>
            <a:r>
              <a:rPr lang="tr-TR" sz="1600" dirty="0">
                <a:solidFill>
                  <a:srgbClr val="013D5B"/>
                </a:solidFill>
                <a:latin typeface="Museo Sans 100" panose="02000000000000000000" pitchFamily="2" charset="77"/>
                <a:ea typeface="+mj-ea"/>
                <a:cs typeface="+mj-cs"/>
              </a:rPr>
              <a:t> formları olan hastalar </a:t>
            </a:r>
            <a:r>
              <a:rPr lang="tr-TR" sz="1600" dirty="0" err="1">
                <a:solidFill>
                  <a:srgbClr val="013D5B"/>
                </a:solidFill>
                <a:latin typeface="Museo Sans 100" panose="02000000000000000000" pitchFamily="2" charset="77"/>
                <a:ea typeface="+mj-ea"/>
                <a:cs typeface="+mj-cs"/>
              </a:rPr>
              <a:t>TDT'li</a:t>
            </a:r>
            <a:r>
              <a:rPr lang="tr-TR" sz="1600" dirty="0">
                <a:solidFill>
                  <a:srgbClr val="013D5B"/>
                </a:solidFill>
                <a:latin typeface="Museo Sans 100" panose="02000000000000000000" pitchFamily="2" charset="77"/>
                <a:ea typeface="+mj-ea"/>
                <a:cs typeface="+mj-cs"/>
              </a:rPr>
              <a:t> olarak sınıflandırılır</a:t>
            </a:r>
          </a:p>
          <a:p>
            <a:pPr>
              <a:lnSpc>
                <a:spcPct val="100000"/>
              </a:lnSpc>
              <a:spcBef>
                <a:spcPct val="0"/>
              </a:spcBef>
              <a:buNone/>
            </a:pPr>
            <a:endParaRPr lang="tr-TR" sz="400" dirty="0">
              <a:solidFill>
                <a:srgbClr val="013D5B"/>
              </a:solidFill>
              <a:latin typeface="Museo Sans 100" panose="02000000000000000000" pitchFamily="2" charset="77"/>
              <a:ea typeface="+mj-ea"/>
              <a:cs typeface="+mj-cs"/>
            </a:endParaRPr>
          </a:p>
          <a:p>
            <a:pPr>
              <a:lnSpc>
                <a:spcPct val="100000"/>
              </a:lnSpc>
              <a:spcBef>
                <a:spcPct val="0"/>
              </a:spcBef>
              <a:buNone/>
            </a:pPr>
            <a:endParaRPr lang="tr-TR" sz="400" dirty="0">
              <a:solidFill>
                <a:srgbClr val="013D5B"/>
              </a:solidFill>
              <a:latin typeface="Museo Sans 100" panose="02000000000000000000" pitchFamily="2" charset="77"/>
              <a:ea typeface="+mj-ea"/>
              <a:cs typeface="+mj-cs"/>
            </a:endParaRPr>
          </a:p>
          <a:p>
            <a:pPr>
              <a:lnSpc>
                <a:spcPct val="100000"/>
              </a:lnSpc>
              <a:spcBef>
                <a:spcPct val="0"/>
              </a:spcBef>
              <a:buNone/>
            </a:pPr>
            <a:r>
              <a:rPr lang="tr-TR" sz="1400" dirty="0">
                <a:solidFill>
                  <a:srgbClr val="013D5B"/>
                </a:solidFill>
                <a:latin typeface="Museo Sans 100" panose="02000000000000000000" pitchFamily="2" charset="77"/>
                <a:ea typeface="+mj-ea"/>
                <a:cs typeface="+mj-cs"/>
              </a:rPr>
              <a:t>	      </a:t>
            </a:r>
            <a:r>
              <a:rPr lang="en-US" sz="1400" dirty="0">
                <a:solidFill>
                  <a:srgbClr val="013D5B"/>
                </a:solidFill>
                <a:latin typeface="Museo Sans 100" panose="02000000000000000000" pitchFamily="2" charset="77"/>
                <a:ea typeface="+mj-ea"/>
                <a:cs typeface="+mj-cs"/>
              </a:rPr>
              <a:t> </a:t>
            </a:r>
            <a:r>
              <a:rPr lang="tr-TR" sz="1400" dirty="0">
                <a:solidFill>
                  <a:srgbClr val="013D5B"/>
                </a:solidFill>
                <a:latin typeface="Museo Sans 100" panose="02000000000000000000" pitchFamily="2" charset="77"/>
                <a:ea typeface="+mj-ea"/>
                <a:cs typeface="+mj-cs"/>
              </a:rPr>
              <a:t>TDT ve NTDT, klinik özelliklere dayalı değişken kategorileridir. Bir hasta, klinik yönetimdeki farklar ve gelişmelerin bir sonucu  </a:t>
            </a:r>
            <a:br>
              <a:rPr lang="tr-TR" sz="1400" dirty="0">
                <a:solidFill>
                  <a:srgbClr val="013D5B"/>
                </a:solidFill>
                <a:latin typeface="Museo Sans 100" panose="02000000000000000000" pitchFamily="2" charset="77"/>
                <a:ea typeface="+mj-ea"/>
                <a:cs typeface="+mj-cs"/>
              </a:rPr>
            </a:br>
            <a:r>
              <a:rPr lang="tr-TR" sz="1400" dirty="0">
                <a:solidFill>
                  <a:srgbClr val="013D5B"/>
                </a:solidFill>
                <a:latin typeface="Museo Sans 100" panose="02000000000000000000" pitchFamily="2" charset="77"/>
                <a:ea typeface="+mj-ea"/>
                <a:cs typeface="+mj-cs"/>
              </a:rPr>
              <a:t>      olarak veya diğer hastalık değişkenlerindeki farklar nedeniyle bir gruptan diğerine geçebilir. Bu nedenle bu tanımlamalar,</a:t>
            </a:r>
            <a:br>
              <a:rPr lang="tr-TR" sz="1400" dirty="0">
                <a:solidFill>
                  <a:srgbClr val="013D5B"/>
                </a:solidFill>
                <a:latin typeface="Museo Sans 100" panose="02000000000000000000" pitchFamily="2" charset="77"/>
                <a:ea typeface="+mj-ea"/>
                <a:cs typeface="+mj-cs"/>
              </a:rPr>
            </a:br>
            <a:r>
              <a:rPr lang="tr-TR" sz="1400" dirty="0">
                <a:solidFill>
                  <a:srgbClr val="013D5B"/>
                </a:solidFill>
                <a:latin typeface="Museo Sans 100" panose="02000000000000000000" pitchFamily="2" charset="77"/>
                <a:ea typeface="+mj-ea"/>
                <a:cs typeface="+mj-cs"/>
              </a:rPr>
              <a:t>      kategorilerin değiştirilebilir olduğu bilinci ile, öncelikle hastanın mevcut klinik durumunu temsil etmelidir</a:t>
            </a:r>
          </a:p>
        </p:txBody>
      </p:sp>
      <p:pic>
        <p:nvPicPr>
          <p:cNvPr id="8" name="Picture 7">
            <a:extLst>
              <a:ext uri="{FF2B5EF4-FFF2-40B4-BE49-F238E27FC236}">
                <a16:creationId xmlns:a16="http://schemas.microsoft.com/office/drawing/2014/main" id="{671B2C3B-44D5-B24D-B05D-BBEACC2854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958" y="1497216"/>
            <a:ext cx="303157" cy="288000"/>
          </a:xfrm>
          <a:prstGeom prst="rect">
            <a:avLst/>
          </a:prstGeom>
        </p:spPr>
      </p:pic>
      <p:pic>
        <p:nvPicPr>
          <p:cNvPr id="3" name="Picture 2">
            <a:extLst>
              <a:ext uri="{FF2B5EF4-FFF2-40B4-BE49-F238E27FC236}">
                <a16:creationId xmlns:a16="http://schemas.microsoft.com/office/drawing/2014/main" id="{E08CB0D7-6DA9-A64E-B249-82BEDDA750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94" y="2727325"/>
            <a:ext cx="258891" cy="245946"/>
          </a:xfrm>
          <a:prstGeom prst="rect">
            <a:avLst/>
          </a:prstGeom>
        </p:spPr>
      </p:pic>
      <p:pic>
        <p:nvPicPr>
          <p:cNvPr id="9" name="Picture 8">
            <a:extLst>
              <a:ext uri="{FF2B5EF4-FFF2-40B4-BE49-F238E27FC236}">
                <a16:creationId xmlns:a16="http://schemas.microsoft.com/office/drawing/2014/main" id="{7CDDEB42-E91D-8C45-A2A1-27FF044C2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94" y="3155950"/>
            <a:ext cx="258891" cy="245946"/>
          </a:xfrm>
          <a:prstGeom prst="rect">
            <a:avLst/>
          </a:prstGeom>
        </p:spPr>
      </p:pic>
      <p:pic>
        <p:nvPicPr>
          <p:cNvPr id="10" name="Picture 9">
            <a:extLst>
              <a:ext uri="{FF2B5EF4-FFF2-40B4-BE49-F238E27FC236}">
                <a16:creationId xmlns:a16="http://schemas.microsoft.com/office/drawing/2014/main" id="{D167EB55-B0CE-AA4A-9B22-DAA1E1C44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94" y="3835400"/>
            <a:ext cx="258891" cy="245946"/>
          </a:xfrm>
          <a:prstGeom prst="rect">
            <a:avLst/>
          </a:prstGeom>
        </p:spPr>
      </p:pic>
      <p:pic>
        <p:nvPicPr>
          <p:cNvPr id="11" name="Picture 10">
            <a:extLst>
              <a:ext uri="{FF2B5EF4-FFF2-40B4-BE49-F238E27FC236}">
                <a16:creationId xmlns:a16="http://schemas.microsoft.com/office/drawing/2014/main" id="{044DFD64-53C9-AA49-8196-6E5BE5895D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794" y="4505325"/>
            <a:ext cx="258891" cy="245946"/>
          </a:xfrm>
          <a:prstGeom prst="rect">
            <a:avLst/>
          </a:prstGeom>
        </p:spPr>
      </p:pic>
      <p:pic>
        <p:nvPicPr>
          <p:cNvPr id="12" name="Picture 11">
            <a:extLst>
              <a:ext uri="{FF2B5EF4-FFF2-40B4-BE49-F238E27FC236}">
                <a16:creationId xmlns:a16="http://schemas.microsoft.com/office/drawing/2014/main" id="{3CC34510-0169-BF4F-90E4-43AF6D0B4C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4950" y="4914900"/>
            <a:ext cx="156360" cy="148542"/>
          </a:xfrm>
          <a:prstGeom prst="rect">
            <a:avLst/>
          </a:prstGeom>
        </p:spPr>
      </p:pic>
    </p:spTree>
    <p:extLst>
      <p:ext uri="{BB962C8B-B14F-4D97-AF65-F5344CB8AC3E}">
        <p14:creationId xmlns:p14="http://schemas.microsoft.com/office/powerpoint/2010/main" val="37791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B38C116-F3C8-AD87-5059-5B3CF0D53CBA}"/>
              </a:ext>
            </a:extLst>
          </p:cNvPr>
          <p:cNvPicPr>
            <a:picLocks noChangeAspect="1"/>
          </p:cNvPicPr>
          <p:nvPr/>
        </p:nvPicPr>
        <p:blipFill>
          <a:blip r:embed="rId2"/>
          <a:stretch>
            <a:fillRect/>
          </a:stretch>
        </p:blipFill>
        <p:spPr>
          <a:xfrm>
            <a:off x="1394920" y="1044821"/>
            <a:ext cx="8771967" cy="5532896"/>
          </a:xfrm>
          <a:prstGeom prst="rect">
            <a:avLst/>
          </a:prstGeom>
        </p:spPr>
      </p:pic>
      <p:sp>
        <p:nvSpPr>
          <p:cNvPr id="5" name="Metin kutusu 4">
            <a:extLst>
              <a:ext uri="{FF2B5EF4-FFF2-40B4-BE49-F238E27FC236}">
                <a16:creationId xmlns:a16="http://schemas.microsoft.com/office/drawing/2014/main" id="{6AEE8081-F443-3780-F778-C219D70F3BA7}"/>
              </a:ext>
            </a:extLst>
          </p:cNvPr>
          <p:cNvSpPr txBox="1"/>
          <p:nvPr/>
        </p:nvSpPr>
        <p:spPr>
          <a:xfrm>
            <a:off x="2181424" y="489510"/>
            <a:ext cx="6098582" cy="369332"/>
          </a:xfrm>
          <a:prstGeom prst="rect">
            <a:avLst/>
          </a:prstGeom>
          <a:noFill/>
        </p:spPr>
        <p:txBody>
          <a:bodyPr wrap="square">
            <a:spAutoFit/>
          </a:bodyPr>
          <a:lstStyle/>
          <a:p>
            <a:r>
              <a:rPr lang="tr-TR" sz="1800" dirty="0"/>
              <a:t> </a:t>
            </a:r>
            <a:r>
              <a:rPr lang="tr-TR" sz="1800" dirty="0" err="1"/>
              <a:t>talasemi</a:t>
            </a:r>
            <a:r>
              <a:rPr lang="tr-TR" sz="1800" dirty="0"/>
              <a:t> hastalarında takip çizelgesi  örneği- sayfa 2</a:t>
            </a:r>
          </a:p>
        </p:txBody>
      </p:sp>
    </p:spTree>
    <p:extLst>
      <p:ext uri="{BB962C8B-B14F-4D97-AF65-F5344CB8AC3E}">
        <p14:creationId xmlns:p14="http://schemas.microsoft.com/office/powerpoint/2010/main" val="3121154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DF8BAAA-2775-06D9-0982-C51E84D96D22}"/>
              </a:ext>
            </a:extLst>
          </p:cNvPr>
          <p:cNvPicPr>
            <a:picLocks noChangeAspect="1"/>
          </p:cNvPicPr>
          <p:nvPr/>
        </p:nvPicPr>
        <p:blipFill>
          <a:blip r:embed="rId2"/>
          <a:stretch>
            <a:fillRect/>
          </a:stretch>
        </p:blipFill>
        <p:spPr>
          <a:xfrm>
            <a:off x="967479" y="1180870"/>
            <a:ext cx="9245904" cy="5218617"/>
          </a:xfrm>
          <a:prstGeom prst="rect">
            <a:avLst/>
          </a:prstGeom>
        </p:spPr>
      </p:pic>
      <p:sp>
        <p:nvSpPr>
          <p:cNvPr id="5" name="Metin kutusu 4">
            <a:extLst>
              <a:ext uri="{FF2B5EF4-FFF2-40B4-BE49-F238E27FC236}">
                <a16:creationId xmlns:a16="http://schemas.microsoft.com/office/drawing/2014/main" id="{A572ADDB-4975-1F9B-F52B-7AEE07C59996}"/>
              </a:ext>
            </a:extLst>
          </p:cNvPr>
          <p:cNvSpPr txBox="1"/>
          <p:nvPr/>
        </p:nvSpPr>
        <p:spPr>
          <a:xfrm>
            <a:off x="1607948" y="458513"/>
            <a:ext cx="6098582" cy="369332"/>
          </a:xfrm>
          <a:prstGeom prst="rect">
            <a:avLst/>
          </a:prstGeom>
          <a:noFill/>
        </p:spPr>
        <p:txBody>
          <a:bodyPr wrap="square">
            <a:spAutoFit/>
          </a:bodyPr>
          <a:lstStyle/>
          <a:p>
            <a:r>
              <a:rPr lang="tr-TR" sz="1800" dirty="0"/>
              <a:t> </a:t>
            </a:r>
            <a:r>
              <a:rPr lang="tr-TR" sz="1800" dirty="0" err="1"/>
              <a:t>talasemi</a:t>
            </a:r>
            <a:r>
              <a:rPr lang="tr-TR" sz="1800" dirty="0"/>
              <a:t> hastalarında takip çizelgesi  örneği – sayfa 3</a:t>
            </a:r>
          </a:p>
        </p:txBody>
      </p:sp>
    </p:spTree>
    <p:extLst>
      <p:ext uri="{BB962C8B-B14F-4D97-AF65-F5344CB8AC3E}">
        <p14:creationId xmlns:p14="http://schemas.microsoft.com/office/powerpoint/2010/main" val="3669111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AF728-DBCE-1C6C-1C21-A6E5D78D679E}"/>
              </a:ext>
            </a:extLst>
          </p:cNvPr>
          <p:cNvSpPr>
            <a:spLocks noGrp="1"/>
          </p:cNvSpPr>
          <p:nvPr>
            <p:ph type="title"/>
          </p:nvPr>
        </p:nvSpPr>
        <p:spPr/>
        <p:txBody>
          <a:bodyPr/>
          <a:lstStyle/>
          <a:p>
            <a:r>
              <a:rPr lang="tr-TR" dirty="0"/>
              <a:t>ÖZET </a:t>
            </a:r>
          </a:p>
        </p:txBody>
      </p:sp>
      <p:sp>
        <p:nvSpPr>
          <p:cNvPr id="3" name="İçerik Yer Tutucusu 2">
            <a:extLst>
              <a:ext uri="{FF2B5EF4-FFF2-40B4-BE49-F238E27FC236}">
                <a16:creationId xmlns:a16="http://schemas.microsoft.com/office/drawing/2014/main" id="{2C5FA52C-52E1-E4DD-4817-2BF1FFD294DF}"/>
              </a:ext>
            </a:extLst>
          </p:cNvPr>
          <p:cNvSpPr>
            <a:spLocks noGrp="1"/>
          </p:cNvSpPr>
          <p:nvPr>
            <p:ph idx="1"/>
          </p:nvPr>
        </p:nvSpPr>
        <p:spPr/>
        <p:txBody>
          <a:bodyPr>
            <a:normAutofit fontScale="92500" lnSpcReduction="10000"/>
          </a:bodyPr>
          <a:lstStyle/>
          <a:p>
            <a:r>
              <a:rPr lang="tr-TR" dirty="0" err="1"/>
              <a:t>TDT’de</a:t>
            </a:r>
            <a:r>
              <a:rPr lang="tr-TR" dirty="0"/>
              <a:t> birincil ölüm nedeni </a:t>
            </a:r>
            <a:r>
              <a:rPr lang="tr-TR" dirty="0" err="1"/>
              <a:t>kardiak</a:t>
            </a:r>
            <a:r>
              <a:rPr lang="tr-TR" dirty="0"/>
              <a:t> nedenlerdir.</a:t>
            </a:r>
          </a:p>
          <a:p>
            <a:r>
              <a:rPr lang="tr-TR" dirty="0" err="1"/>
              <a:t>TDT’de</a:t>
            </a:r>
            <a:r>
              <a:rPr lang="tr-TR" dirty="0"/>
              <a:t> yılda bir </a:t>
            </a:r>
            <a:r>
              <a:rPr lang="tr-TR" dirty="0" err="1"/>
              <a:t>kardiak</a:t>
            </a:r>
            <a:r>
              <a:rPr lang="tr-TR" dirty="0"/>
              <a:t> T2 MR ile takip önerilir. </a:t>
            </a:r>
          </a:p>
          <a:p>
            <a:r>
              <a:rPr lang="tr-TR" dirty="0"/>
              <a:t>Yılda bir kardiyoloji ve endokrinoloji muayenesi önerilebilir.</a:t>
            </a:r>
          </a:p>
          <a:p>
            <a:r>
              <a:rPr lang="tr-TR" dirty="0" err="1"/>
              <a:t>TDT’de</a:t>
            </a:r>
            <a:r>
              <a:rPr lang="tr-TR" dirty="0"/>
              <a:t> demir </a:t>
            </a:r>
            <a:r>
              <a:rPr lang="tr-TR" dirty="0" err="1"/>
              <a:t>şelatörleri</a:t>
            </a:r>
            <a:r>
              <a:rPr lang="tr-TR" dirty="0"/>
              <a:t> kullanıldıkça yaşam süresi uzamaktadır.</a:t>
            </a:r>
          </a:p>
          <a:p>
            <a:r>
              <a:rPr lang="tr-TR" dirty="0"/>
              <a:t>Monoterapi yetersiz kaldığında, demir </a:t>
            </a:r>
            <a:r>
              <a:rPr lang="tr-TR" dirty="0" err="1"/>
              <a:t>şelatörleri</a:t>
            </a:r>
            <a:r>
              <a:rPr lang="tr-TR" dirty="0"/>
              <a:t> kombinasyon olarak da güvenle kullanılabilir.</a:t>
            </a:r>
          </a:p>
          <a:p>
            <a:r>
              <a:rPr lang="tr-TR" dirty="0"/>
              <a:t>Demir </a:t>
            </a:r>
            <a:r>
              <a:rPr lang="tr-TR" dirty="0" err="1"/>
              <a:t>şelatörleri</a:t>
            </a:r>
            <a:r>
              <a:rPr lang="tr-TR" dirty="0"/>
              <a:t> arasında DFP/DFO kombinasyonu ve DFP monoterapisi </a:t>
            </a:r>
            <a:r>
              <a:rPr lang="tr-TR" dirty="0" err="1"/>
              <a:t>kardiak</a:t>
            </a:r>
            <a:r>
              <a:rPr lang="tr-TR" dirty="0"/>
              <a:t> korumada bir adım önde. </a:t>
            </a:r>
          </a:p>
          <a:p>
            <a:r>
              <a:rPr lang="tr-TR" dirty="0"/>
              <a:t>DFP ile kan sayımı ; DFO ile işitme/görme testleri ve enfeksiyon takibi; DFX ile </a:t>
            </a:r>
            <a:r>
              <a:rPr lang="tr-TR" dirty="0" err="1"/>
              <a:t>kcft</a:t>
            </a:r>
            <a:r>
              <a:rPr lang="tr-TR" dirty="0"/>
              <a:t>/</a:t>
            </a:r>
            <a:r>
              <a:rPr lang="tr-TR" dirty="0" err="1"/>
              <a:t>bft</a:t>
            </a:r>
            <a:r>
              <a:rPr lang="tr-TR" dirty="0"/>
              <a:t>/</a:t>
            </a:r>
            <a:r>
              <a:rPr lang="tr-TR" dirty="0" err="1"/>
              <a:t>tit</a:t>
            </a:r>
            <a:r>
              <a:rPr lang="tr-TR" dirty="0"/>
              <a:t> takip edilmelidir.</a:t>
            </a:r>
          </a:p>
          <a:p>
            <a:endParaRPr lang="tr-TR" dirty="0"/>
          </a:p>
        </p:txBody>
      </p:sp>
    </p:spTree>
    <p:extLst>
      <p:ext uri="{BB962C8B-B14F-4D97-AF65-F5344CB8AC3E}">
        <p14:creationId xmlns:p14="http://schemas.microsoft.com/office/powerpoint/2010/main" val="873005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3BC526-DABC-FAF7-E38E-333FAC16A206}"/>
              </a:ext>
            </a:extLst>
          </p:cNvPr>
          <p:cNvSpPr>
            <a:spLocks noGrp="1"/>
          </p:cNvSpPr>
          <p:nvPr>
            <p:ph type="title"/>
          </p:nvPr>
        </p:nvSpPr>
        <p:spPr/>
        <p:txBody>
          <a:bodyPr>
            <a:normAutofit/>
          </a:bodyPr>
          <a:lstStyle/>
          <a:p>
            <a:r>
              <a:rPr lang="tr-TR" dirty="0"/>
              <a:t>Dinlediğiniz için teşekkürler…</a:t>
            </a:r>
          </a:p>
        </p:txBody>
      </p:sp>
      <p:pic>
        <p:nvPicPr>
          <p:cNvPr id="10" name="Resim 9">
            <a:extLst>
              <a:ext uri="{FF2B5EF4-FFF2-40B4-BE49-F238E27FC236}">
                <a16:creationId xmlns:a16="http://schemas.microsoft.com/office/drawing/2014/main" id="{A2431EED-38E5-A3DC-CAC1-7E325D2B1A04}"/>
              </a:ext>
            </a:extLst>
          </p:cNvPr>
          <p:cNvPicPr>
            <a:picLocks noChangeAspect="1"/>
          </p:cNvPicPr>
          <p:nvPr/>
        </p:nvPicPr>
        <p:blipFill>
          <a:blip r:embed="rId2"/>
          <a:stretch>
            <a:fillRect/>
          </a:stretch>
        </p:blipFill>
        <p:spPr>
          <a:xfrm>
            <a:off x="5548807" y="1559245"/>
            <a:ext cx="5804993" cy="4933630"/>
          </a:xfrm>
          <a:prstGeom prst="rect">
            <a:avLst/>
          </a:prstGeom>
        </p:spPr>
      </p:pic>
      <p:pic>
        <p:nvPicPr>
          <p:cNvPr id="16" name="İçerik Yer Tutucusu 15">
            <a:extLst>
              <a:ext uri="{FF2B5EF4-FFF2-40B4-BE49-F238E27FC236}">
                <a16:creationId xmlns:a16="http://schemas.microsoft.com/office/drawing/2014/main" id="{F98ED788-43E1-4B17-2B6D-474FFB5BA2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59245"/>
            <a:ext cx="4710607" cy="4933630"/>
          </a:xfrm>
        </p:spPr>
      </p:pic>
    </p:spTree>
    <p:extLst>
      <p:ext uri="{BB962C8B-B14F-4D97-AF65-F5344CB8AC3E}">
        <p14:creationId xmlns:p14="http://schemas.microsoft.com/office/powerpoint/2010/main" val="14030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C03A0A-269F-D234-50FD-9D2086B4C778}"/>
              </a:ext>
            </a:extLst>
          </p:cNvPr>
          <p:cNvSpPr txBox="1">
            <a:spLocks/>
          </p:cNvSpPr>
          <p:nvPr/>
        </p:nvSpPr>
        <p:spPr>
          <a:xfrm>
            <a:off x="853989" y="4550861"/>
            <a:ext cx="10633075" cy="602139"/>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1600" b="0" i="0" u="none" strike="noStrike" cap="none" spc="0" baseline="0">
                <a:solidFill>
                  <a:srgbClr val="000000"/>
                </a:solidFill>
                <a:uFillTx/>
                <a:latin typeface="Verdana Pro Light" panose="020B0304030504040204" pitchFamily="34" charset="0"/>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0" i="0" u="none" strike="noStrike" cap="none" spc="0" baseline="0">
                <a:solidFill>
                  <a:srgbClr val="000000"/>
                </a:solidFill>
                <a:uFillTx/>
                <a:latin typeface="+mj-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0" cap="none" spc="0" normalizeH="0" baseline="0" noProof="0" dirty="0" err="1">
                <a:ln>
                  <a:noFill/>
                </a:ln>
                <a:solidFill>
                  <a:srgbClr val="000000"/>
                </a:solidFill>
                <a:effectLst/>
                <a:uLnTx/>
                <a:uFillTx/>
                <a:latin typeface="Verdana Pro Light" panose="020B0304030504040204" pitchFamily="34" charset="0"/>
                <a:sym typeface="Helvetica Neue"/>
              </a:rPr>
              <a:t>İnefektif</a:t>
            </a:r>
            <a:r>
              <a:rPr kumimoji="0" lang="tr-TR" sz="1100" b="0" i="0" u="none" strike="noStrike" kern="0" cap="none" spc="0" normalizeH="0" baseline="0" noProof="0" dirty="0">
                <a:ln>
                  <a:noFill/>
                </a:ln>
                <a:solidFill>
                  <a:srgbClr val="000000"/>
                </a:solidFill>
                <a:effectLst/>
                <a:uLnTx/>
                <a:uFillTx/>
                <a:latin typeface="Verdana Pro Light" panose="020B0304030504040204" pitchFamily="34" charset="0"/>
                <a:sym typeface="Helvetica Neue"/>
              </a:rPr>
              <a:t> </a:t>
            </a:r>
            <a:r>
              <a:rPr kumimoji="0" lang="tr-TR" sz="1100" b="0" i="0" u="none" strike="noStrike" kern="0" cap="none" spc="0" normalizeH="0" baseline="0" noProof="0" dirty="0" err="1">
                <a:ln>
                  <a:noFill/>
                </a:ln>
                <a:solidFill>
                  <a:srgbClr val="000000"/>
                </a:solidFill>
                <a:effectLst/>
                <a:uLnTx/>
                <a:uFillTx/>
                <a:latin typeface="Verdana Pro Light" panose="020B0304030504040204" pitchFamily="34" charset="0"/>
                <a:sym typeface="Helvetica Neue"/>
              </a:rPr>
              <a:t>eritropoez</a:t>
            </a:r>
            <a:r>
              <a:rPr kumimoji="0" lang="tr-TR" sz="1100" b="0" i="0" u="none" strike="noStrike" kern="0" cap="none" spc="0" normalizeH="0" baseline="0" noProof="0" dirty="0">
                <a:ln>
                  <a:noFill/>
                </a:ln>
                <a:solidFill>
                  <a:srgbClr val="000000"/>
                </a:solidFill>
                <a:effectLst/>
                <a:uLnTx/>
                <a:uFillTx/>
                <a:latin typeface="Verdana Pro Light" panose="020B0304030504040204" pitchFamily="34" charset="0"/>
                <a:sym typeface="Helvetica Neue"/>
              </a:rPr>
              <a:t> nedeniyle hastalarda anemi gözlenir ve karaciğerden salgılanan </a:t>
            </a:r>
            <a:r>
              <a:rPr kumimoji="0" lang="tr-TR" sz="1100" b="0" i="0" u="none" strike="noStrike" kern="0" cap="none" spc="0" normalizeH="0" baseline="0" noProof="0" dirty="0" err="1">
                <a:ln>
                  <a:noFill/>
                </a:ln>
                <a:solidFill>
                  <a:srgbClr val="000000"/>
                </a:solidFill>
                <a:effectLst/>
                <a:uLnTx/>
                <a:uFillTx/>
                <a:latin typeface="Verdana Pro Light" panose="020B0304030504040204" pitchFamily="34" charset="0"/>
                <a:sym typeface="Helvetica Neue"/>
              </a:rPr>
              <a:t>hepsidin</a:t>
            </a:r>
            <a:r>
              <a:rPr kumimoji="0" lang="tr-TR" sz="1100" b="0" i="0" u="none" strike="noStrike" kern="0" cap="none" spc="0" normalizeH="0" baseline="0" noProof="0" dirty="0">
                <a:ln>
                  <a:noFill/>
                </a:ln>
                <a:solidFill>
                  <a:srgbClr val="000000"/>
                </a:solidFill>
                <a:effectLst/>
                <a:uLnTx/>
                <a:uFillTx/>
                <a:latin typeface="Verdana Pro Light" panose="020B0304030504040204" pitchFamily="34" charset="0"/>
                <a:sym typeface="Helvetica Neue"/>
              </a:rPr>
              <a:t> hormonu baskılanarak bağırsaklardan demir emilimi artar. Hastalar transfüzyon aldıkça demir yüklenmesi de devam eder. Dolayısıyla bu hastalarda demir hem dışarıdan transfüzyon ile yüklenmekte hem de hastalığın patofizyolojisi nedeniyle bağırsaklardan demir emilimi artmaktadır. </a:t>
            </a:r>
          </a:p>
        </p:txBody>
      </p:sp>
      <p:cxnSp>
        <p:nvCxnSpPr>
          <p:cNvPr id="3" name="Straight Connector 2">
            <a:extLst>
              <a:ext uri="{FF2B5EF4-FFF2-40B4-BE49-F238E27FC236}">
                <a16:creationId xmlns:a16="http://schemas.microsoft.com/office/drawing/2014/main" id="{8C3E67C7-5024-8BCE-441B-F767D20E2F5D}"/>
              </a:ext>
            </a:extLst>
          </p:cNvPr>
          <p:cNvCxnSpPr>
            <a:cxnSpLocks/>
          </p:cNvCxnSpPr>
          <p:nvPr/>
        </p:nvCxnSpPr>
        <p:spPr>
          <a:xfrm>
            <a:off x="3677461" y="1198064"/>
            <a:ext cx="0" cy="2037123"/>
          </a:xfrm>
          <a:prstGeom prst="line">
            <a:avLst/>
          </a:prstGeom>
          <a:noFill/>
          <a:ln w="25400" cap="flat" cmpd="sng" algn="ctr">
            <a:solidFill>
              <a:srgbClr val="0F3C5A"/>
            </a:solidFill>
            <a:prstDash val="solid"/>
            <a:miter lim="800000"/>
            <a:tailEnd type="stealth"/>
          </a:ln>
          <a:effectLst/>
        </p:spPr>
      </p:cxnSp>
      <p:grpSp>
        <p:nvGrpSpPr>
          <p:cNvPr id="4" name="Group 3">
            <a:extLst>
              <a:ext uri="{FF2B5EF4-FFF2-40B4-BE49-F238E27FC236}">
                <a16:creationId xmlns:a16="http://schemas.microsoft.com/office/drawing/2014/main" id="{BC223FBB-D751-226F-F974-1AE505B41F37}"/>
              </a:ext>
            </a:extLst>
          </p:cNvPr>
          <p:cNvGrpSpPr/>
          <p:nvPr/>
        </p:nvGrpSpPr>
        <p:grpSpPr>
          <a:xfrm>
            <a:off x="251101" y="2473050"/>
            <a:ext cx="1927131" cy="389327"/>
            <a:chOff x="394412" y="2879639"/>
            <a:chExt cx="1927131" cy="389327"/>
          </a:xfrm>
        </p:grpSpPr>
        <p:sp>
          <p:nvSpPr>
            <p:cNvPr id="5" name="Rectangle 4">
              <a:extLst>
                <a:ext uri="{FF2B5EF4-FFF2-40B4-BE49-F238E27FC236}">
                  <a16:creationId xmlns:a16="http://schemas.microsoft.com/office/drawing/2014/main" id="{EDE7EDB4-BF8E-C5B9-7837-D66E9E1ABD9E}"/>
                </a:ext>
              </a:extLst>
            </p:cNvPr>
            <p:cNvSpPr/>
            <p:nvPr/>
          </p:nvSpPr>
          <p:spPr>
            <a:xfrm>
              <a:off x="426814" y="2879639"/>
              <a:ext cx="1862326" cy="389327"/>
            </a:xfrm>
            <a:prstGeom prst="rect">
              <a:avLst/>
            </a:prstGeom>
            <a:solidFill>
              <a:srgbClr val="A5A5A5">
                <a:lumMod val="20000"/>
                <a:lumOff val="80000"/>
              </a:srgbClr>
            </a:solidFill>
            <a:ln w="28575" cap="flat" cmpd="sng" algn="ctr">
              <a:solidFill>
                <a:srgbClr val="A5A5A5">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913A604B-AF63-E97D-D676-1D025BE64E88}"/>
                </a:ext>
              </a:extLst>
            </p:cNvPr>
            <p:cNvSpPr/>
            <p:nvPr/>
          </p:nvSpPr>
          <p:spPr>
            <a:xfrm>
              <a:off x="394412" y="2920414"/>
              <a:ext cx="1927131" cy="307777"/>
            </a:xfrm>
            <a:prstGeom prst="rect">
              <a:avLst/>
            </a:prstGeom>
          </p:spPr>
          <p:txBody>
            <a:bodyPr wrap="none">
              <a:spAutoFit/>
            </a:bodyPr>
            <a:lstStyle/>
            <a:p>
              <a:pPr>
                <a:defRPr/>
              </a:pPr>
              <a:r>
                <a:rPr lang="el-GR" sz="1400" kern="0" dirty="0">
                  <a:solidFill>
                    <a:srgbClr val="013D5B"/>
                  </a:solidFill>
                  <a:latin typeface="Museo Sans 100" panose="02000000000000000000" pitchFamily="2" charset="77"/>
                </a:rPr>
                <a:t>α/β </a:t>
              </a:r>
              <a:r>
                <a:rPr lang="tr-TR" sz="1400" kern="0" dirty="0">
                  <a:solidFill>
                    <a:srgbClr val="013D5B"/>
                  </a:solidFill>
                  <a:latin typeface="Museo Sans 100" panose="02000000000000000000" pitchFamily="2" charset="77"/>
                </a:rPr>
                <a:t>zincir dengesizliği</a:t>
              </a:r>
            </a:p>
          </p:txBody>
        </p:sp>
      </p:grpSp>
      <p:grpSp>
        <p:nvGrpSpPr>
          <p:cNvPr id="7" name="Group 6">
            <a:extLst>
              <a:ext uri="{FF2B5EF4-FFF2-40B4-BE49-F238E27FC236}">
                <a16:creationId xmlns:a16="http://schemas.microsoft.com/office/drawing/2014/main" id="{C193DA22-19CF-5226-3339-0C20BC654BD7}"/>
              </a:ext>
            </a:extLst>
          </p:cNvPr>
          <p:cNvGrpSpPr/>
          <p:nvPr/>
        </p:nvGrpSpPr>
        <p:grpSpPr>
          <a:xfrm>
            <a:off x="2444937" y="1672156"/>
            <a:ext cx="1703646" cy="1987563"/>
            <a:chOff x="2370411" y="2093971"/>
            <a:chExt cx="1703646" cy="1987563"/>
          </a:xfrm>
        </p:grpSpPr>
        <p:grpSp>
          <p:nvGrpSpPr>
            <p:cNvPr id="8" name="Group 7">
              <a:extLst>
                <a:ext uri="{FF2B5EF4-FFF2-40B4-BE49-F238E27FC236}">
                  <a16:creationId xmlns:a16="http://schemas.microsoft.com/office/drawing/2014/main" id="{22201A28-A2A3-3E70-828B-492BF790F8C1}"/>
                </a:ext>
              </a:extLst>
            </p:cNvPr>
            <p:cNvGrpSpPr/>
            <p:nvPr/>
          </p:nvGrpSpPr>
          <p:grpSpPr>
            <a:xfrm>
              <a:off x="2370411" y="2893089"/>
              <a:ext cx="1703646" cy="389327"/>
              <a:chOff x="2913539" y="2862983"/>
              <a:chExt cx="1703646" cy="389327"/>
            </a:xfrm>
          </p:grpSpPr>
          <p:sp>
            <p:nvSpPr>
              <p:cNvPr id="15" name="Rectangle 14">
                <a:extLst>
                  <a:ext uri="{FF2B5EF4-FFF2-40B4-BE49-F238E27FC236}">
                    <a16:creationId xmlns:a16="http://schemas.microsoft.com/office/drawing/2014/main" id="{D9A3A2B5-7AE6-D23F-A374-08B2DFD6212B}"/>
                  </a:ext>
                </a:extLst>
              </p:cNvPr>
              <p:cNvSpPr/>
              <p:nvPr/>
            </p:nvSpPr>
            <p:spPr>
              <a:xfrm>
                <a:off x="2931293" y="2862983"/>
                <a:ext cx="1663200" cy="389327"/>
              </a:xfrm>
              <a:prstGeom prst="rect">
                <a:avLst/>
              </a:prstGeom>
              <a:solidFill>
                <a:srgbClr val="5B9BD5">
                  <a:lumMod val="20000"/>
                  <a:lumOff val="80000"/>
                </a:srgbClr>
              </a:solidFill>
              <a:ln w="28575" cap="flat" cmpd="sng" algn="ctr">
                <a:solidFill>
                  <a:srgbClr val="5B9BD5">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16" name="Rectangle 15">
                <a:extLst>
                  <a:ext uri="{FF2B5EF4-FFF2-40B4-BE49-F238E27FC236}">
                    <a16:creationId xmlns:a16="http://schemas.microsoft.com/office/drawing/2014/main" id="{3CE3D5E9-5E83-3441-E12B-60EC2C5EA13E}"/>
                  </a:ext>
                </a:extLst>
              </p:cNvPr>
              <p:cNvSpPr/>
              <p:nvPr/>
            </p:nvSpPr>
            <p:spPr>
              <a:xfrm>
                <a:off x="2913539" y="2903758"/>
                <a:ext cx="1703646" cy="307777"/>
              </a:xfrm>
              <a:prstGeom prst="rect">
                <a:avLst/>
              </a:prstGeom>
            </p:spPr>
            <p:txBody>
              <a:bodyPr wrap="square">
                <a:spAutoFit/>
              </a:bodyPr>
              <a:lstStyle/>
              <a:p>
                <a:pPr>
                  <a:defRPr/>
                </a:pPr>
                <a:r>
                  <a:rPr lang="en-US" sz="1400" kern="0" dirty="0" err="1">
                    <a:solidFill>
                      <a:srgbClr val="013D5B"/>
                    </a:solidFill>
                    <a:latin typeface="Museo Sans 100" panose="02000000000000000000" pitchFamily="2" charset="77"/>
                  </a:rPr>
                  <a:t>İnefektif</a:t>
                </a:r>
                <a:r>
                  <a:rPr lang="en-US" sz="1400" kern="0" dirty="0">
                    <a:solidFill>
                      <a:srgbClr val="013D5B"/>
                    </a:solidFill>
                    <a:latin typeface="Museo Sans 100" panose="02000000000000000000" pitchFamily="2" charset="77"/>
                  </a:rPr>
                  <a:t> </a:t>
                </a:r>
                <a:r>
                  <a:rPr lang="en-US" sz="1400" kern="0" dirty="0" err="1">
                    <a:solidFill>
                      <a:srgbClr val="013D5B"/>
                    </a:solidFill>
                    <a:latin typeface="Museo Sans 100" panose="02000000000000000000" pitchFamily="2" charset="77"/>
                  </a:rPr>
                  <a:t>eritropoez</a:t>
                </a:r>
                <a:endParaRPr lang="en-US" sz="1400" kern="0" dirty="0">
                  <a:solidFill>
                    <a:srgbClr val="013D5B"/>
                  </a:solidFill>
                  <a:latin typeface="Museo Sans 100" panose="02000000000000000000" pitchFamily="2" charset="77"/>
                </a:endParaRPr>
              </a:p>
            </p:txBody>
          </p:sp>
        </p:grpSp>
        <p:grpSp>
          <p:nvGrpSpPr>
            <p:cNvPr id="9" name="Group 8">
              <a:extLst>
                <a:ext uri="{FF2B5EF4-FFF2-40B4-BE49-F238E27FC236}">
                  <a16:creationId xmlns:a16="http://schemas.microsoft.com/office/drawing/2014/main" id="{5F6AC109-5E73-F4DA-B50D-B96E425E7EFA}"/>
                </a:ext>
              </a:extLst>
            </p:cNvPr>
            <p:cNvGrpSpPr/>
            <p:nvPr/>
          </p:nvGrpSpPr>
          <p:grpSpPr>
            <a:xfrm>
              <a:off x="2388165" y="2093971"/>
              <a:ext cx="1663200" cy="389327"/>
              <a:chOff x="2370411" y="2324792"/>
              <a:chExt cx="1663200" cy="389327"/>
            </a:xfrm>
          </p:grpSpPr>
          <p:sp>
            <p:nvSpPr>
              <p:cNvPr id="13" name="Rectangle 12">
                <a:extLst>
                  <a:ext uri="{FF2B5EF4-FFF2-40B4-BE49-F238E27FC236}">
                    <a16:creationId xmlns:a16="http://schemas.microsoft.com/office/drawing/2014/main" id="{556DB8DF-25C9-9AAA-F44B-ECD2761646CD}"/>
                  </a:ext>
                </a:extLst>
              </p:cNvPr>
              <p:cNvSpPr/>
              <p:nvPr/>
            </p:nvSpPr>
            <p:spPr>
              <a:xfrm>
                <a:off x="2370411" y="2324792"/>
                <a:ext cx="1663200" cy="389327"/>
              </a:xfrm>
              <a:prstGeom prst="rect">
                <a:avLst/>
              </a:prstGeom>
              <a:solidFill>
                <a:srgbClr val="70AD47">
                  <a:lumMod val="20000"/>
                  <a:lumOff val="80000"/>
                </a:srgbClr>
              </a:solidFill>
              <a:ln w="28575" cap="flat" cmpd="sng" algn="ctr">
                <a:solidFill>
                  <a:srgbClr val="70AD47">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14" name="Rectangle 13">
                <a:extLst>
                  <a:ext uri="{FF2B5EF4-FFF2-40B4-BE49-F238E27FC236}">
                    <a16:creationId xmlns:a16="http://schemas.microsoft.com/office/drawing/2014/main" id="{291A5B66-0C03-749D-D9C8-12CD5655D2B6}"/>
                  </a:ext>
                </a:extLst>
              </p:cNvPr>
              <p:cNvSpPr/>
              <p:nvPr/>
            </p:nvSpPr>
            <p:spPr>
              <a:xfrm>
                <a:off x="2381050" y="2365567"/>
                <a:ext cx="1641923" cy="307777"/>
              </a:xfrm>
              <a:prstGeom prst="rect">
                <a:avLst/>
              </a:prstGeom>
            </p:spPr>
            <p:txBody>
              <a:bodyPr wrap="square">
                <a:spAutoFit/>
              </a:bodyPr>
              <a:lstStyle/>
              <a:p>
                <a:pPr>
                  <a:defRPr/>
                </a:pPr>
                <a:r>
                  <a:rPr lang="tr-TR" sz="1400" kern="0" dirty="0">
                    <a:solidFill>
                      <a:srgbClr val="013D5B"/>
                    </a:solidFill>
                    <a:latin typeface="Museo Sans 100" panose="02000000000000000000" pitchFamily="2" charset="77"/>
                  </a:rPr>
                  <a:t>Demir yüklenmesi</a:t>
                </a:r>
              </a:p>
            </p:txBody>
          </p:sp>
        </p:grpSp>
        <p:grpSp>
          <p:nvGrpSpPr>
            <p:cNvPr id="10" name="Group 9">
              <a:extLst>
                <a:ext uri="{FF2B5EF4-FFF2-40B4-BE49-F238E27FC236}">
                  <a16:creationId xmlns:a16="http://schemas.microsoft.com/office/drawing/2014/main" id="{85A9F093-C7F6-6FFA-69AE-A2E73BA40883}"/>
                </a:ext>
              </a:extLst>
            </p:cNvPr>
            <p:cNvGrpSpPr/>
            <p:nvPr/>
          </p:nvGrpSpPr>
          <p:grpSpPr>
            <a:xfrm>
              <a:off x="2381050" y="3692207"/>
              <a:ext cx="1663200" cy="389327"/>
              <a:chOff x="2907519" y="3723944"/>
              <a:chExt cx="1663200" cy="389327"/>
            </a:xfrm>
          </p:grpSpPr>
          <p:sp>
            <p:nvSpPr>
              <p:cNvPr id="11" name="Rectangle 10">
                <a:extLst>
                  <a:ext uri="{FF2B5EF4-FFF2-40B4-BE49-F238E27FC236}">
                    <a16:creationId xmlns:a16="http://schemas.microsoft.com/office/drawing/2014/main" id="{C4F47A98-7350-DDE5-D394-CC6061337C81}"/>
                  </a:ext>
                </a:extLst>
              </p:cNvPr>
              <p:cNvSpPr/>
              <p:nvPr/>
            </p:nvSpPr>
            <p:spPr>
              <a:xfrm>
                <a:off x="2907519" y="3723944"/>
                <a:ext cx="1663200" cy="389327"/>
              </a:xfrm>
              <a:prstGeom prst="rect">
                <a:avLst/>
              </a:prstGeom>
              <a:solidFill>
                <a:srgbClr val="FFC000">
                  <a:lumMod val="20000"/>
                  <a:lumOff val="80000"/>
                </a:srgbClr>
              </a:solidFill>
              <a:ln w="28575" cap="flat" cmpd="sng" algn="ctr">
                <a:solidFill>
                  <a:srgbClr val="FFC000">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12" name="Rectangle 11">
                <a:extLst>
                  <a:ext uri="{FF2B5EF4-FFF2-40B4-BE49-F238E27FC236}">
                    <a16:creationId xmlns:a16="http://schemas.microsoft.com/office/drawing/2014/main" id="{4EC516ED-1327-5588-411E-DF30818C5E5D}"/>
                  </a:ext>
                </a:extLst>
              </p:cNvPr>
              <p:cNvSpPr/>
              <p:nvPr/>
            </p:nvSpPr>
            <p:spPr>
              <a:xfrm>
                <a:off x="3387901" y="3764719"/>
                <a:ext cx="702436" cy="307777"/>
              </a:xfrm>
              <a:prstGeom prst="rect">
                <a:avLst/>
              </a:prstGeom>
            </p:spPr>
            <p:txBody>
              <a:bodyPr wrap="none">
                <a:spAutoFit/>
              </a:bodyPr>
              <a:lstStyle/>
              <a:p>
                <a:pPr>
                  <a:defRPr/>
                </a:pPr>
                <a:r>
                  <a:rPr lang="en-US" sz="1400" kern="0" dirty="0">
                    <a:solidFill>
                      <a:srgbClr val="013D5B"/>
                    </a:solidFill>
                    <a:latin typeface="Museo Sans 100" panose="02000000000000000000" pitchFamily="2" charset="77"/>
                  </a:rPr>
                  <a:t>Anemi</a:t>
                </a:r>
              </a:p>
            </p:txBody>
          </p:sp>
        </p:grpSp>
      </p:grpSp>
      <p:grpSp>
        <p:nvGrpSpPr>
          <p:cNvPr id="17" name="Group 16">
            <a:extLst>
              <a:ext uri="{FF2B5EF4-FFF2-40B4-BE49-F238E27FC236}">
                <a16:creationId xmlns:a16="http://schemas.microsoft.com/office/drawing/2014/main" id="{8754EE75-8CE6-4F94-6A32-A315DE81321A}"/>
              </a:ext>
            </a:extLst>
          </p:cNvPr>
          <p:cNvGrpSpPr/>
          <p:nvPr/>
        </p:nvGrpSpPr>
        <p:grpSpPr>
          <a:xfrm>
            <a:off x="4622278" y="1519040"/>
            <a:ext cx="3922869" cy="2293794"/>
            <a:chOff x="4297036" y="1976240"/>
            <a:chExt cx="3922869" cy="2293794"/>
          </a:xfrm>
        </p:grpSpPr>
        <p:grpSp>
          <p:nvGrpSpPr>
            <p:cNvPr id="18" name="Group 17">
              <a:extLst>
                <a:ext uri="{FF2B5EF4-FFF2-40B4-BE49-F238E27FC236}">
                  <a16:creationId xmlns:a16="http://schemas.microsoft.com/office/drawing/2014/main" id="{A11CD7DD-3056-DEB0-78B4-B138238BC71A}"/>
                </a:ext>
              </a:extLst>
            </p:cNvPr>
            <p:cNvGrpSpPr/>
            <p:nvPr/>
          </p:nvGrpSpPr>
          <p:grpSpPr>
            <a:xfrm>
              <a:off x="4297036" y="2611062"/>
              <a:ext cx="3922869" cy="389327"/>
              <a:chOff x="5086112" y="2527322"/>
              <a:chExt cx="3922869" cy="389327"/>
            </a:xfrm>
          </p:grpSpPr>
          <p:sp>
            <p:nvSpPr>
              <p:cNvPr id="28" name="Rectangle 27">
                <a:extLst>
                  <a:ext uri="{FF2B5EF4-FFF2-40B4-BE49-F238E27FC236}">
                    <a16:creationId xmlns:a16="http://schemas.microsoft.com/office/drawing/2014/main" id="{795ED7B4-9873-1013-D6F5-E9B6736D6660}"/>
                  </a:ext>
                </a:extLst>
              </p:cNvPr>
              <p:cNvSpPr/>
              <p:nvPr/>
            </p:nvSpPr>
            <p:spPr>
              <a:xfrm>
                <a:off x="5107146" y="2527322"/>
                <a:ext cx="3880800" cy="389327"/>
              </a:xfrm>
              <a:prstGeom prst="rect">
                <a:avLst/>
              </a:prstGeom>
              <a:solidFill>
                <a:srgbClr val="ED7D31">
                  <a:lumMod val="20000"/>
                  <a:lumOff val="80000"/>
                </a:srgbClr>
              </a:solidFill>
              <a:ln w="28575" cap="flat" cmpd="sng" algn="ctr">
                <a:solidFill>
                  <a:srgbClr val="ED7D31">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9" name="Rectangle 28">
                <a:extLst>
                  <a:ext uri="{FF2B5EF4-FFF2-40B4-BE49-F238E27FC236}">
                    <a16:creationId xmlns:a16="http://schemas.microsoft.com/office/drawing/2014/main" id="{C6E6EA29-BACD-9065-EC82-336D1FA39AE5}"/>
                  </a:ext>
                </a:extLst>
              </p:cNvPr>
              <p:cNvSpPr/>
              <p:nvPr/>
            </p:nvSpPr>
            <p:spPr>
              <a:xfrm>
                <a:off x="5086112" y="2568097"/>
                <a:ext cx="3922869" cy="307777"/>
              </a:xfrm>
              <a:prstGeom prst="rect">
                <a:avLst/>
              </a:prstGeom>
            </p:spPr>
            <p:txBody>
              <a:bodyPr wrap="square">
                <a:spAutoFit/>
              </a:bodyPr>
              <a:lstStyle/>
              <a:p>
                <a:pPr>
                  <a:defRPr/>
                </a:pPr>
                <a:r>
                  <a:rPr lang="tr-TR" sz="1400" kern="0" dirty="0" err="1">
                    <a:solidFill>
                      <a:srgbClr val="013D5B"/>
                    </a:solidFill>
                    <a:latin typeface="Museo Sans 100" panose="02000000000000000000" pitchFamily="2" charset="77"/>
                  </a:rPr>
                  <a:t>Ekstramedüller</a:t>
                </a:r>
                <a:r>
                  <a:rPr lang="tr-TR" sz="1400" kern="0" dirty="0">
                    <a:solidFill>
                      <a:srgbClr val="013D5B"/>
                    </a:solidFill>
                    <a:latin typeface="Museo Sans 100" panose="02000000000000000000" pitchFamily="2" charset="77"/>
                  </a:rPr>
                  <a:t> </a:t>
                </a:r>
                <a:r>
                  <a:rPr lang="tr-TR" sz="1400" kern="0" dirty="0" err="1">
                    <a:solidFill>
                      <a:srgbClr val="013D5B"/>
                    </a:solidFill>
                    <a:latin typeface="Museo Sans 100" panose="02000000000000000000" pitchFamily="2" charset="77"/>
                  </a:rPr>
                  <a:t>hematopoez</a:t>
                </a:r>
                <a:r>
                  <a:rPr lang="tr-TR" sz="1400" kern="0" dirty="0">
                    <a:solidFill>
                      <a:srgbClr val="013D5B"/>
                    </a:solidFill>
                    <a:latin typeface="Museo Sans 100" panose="02000000000000000000" pitchFamily="2" charset="77"/>
                  </a:rPr>
                  <a:t> ve </a:t>
                </a:r>
                <a:r>
                  <a:rPr lang="tr-TR" sz="1400" kern="0" dirty="0" err="1">
                    <a:solidFill>
                      <a:srgbClr val="013D5B"/>
                    </a:solidFill>
                    <a:latin typeface="Museo Sans 100" panose="02000000000000000000" pitchFamily="2" charset="77"/>
                  </a:rPr>
                  <a:t>organomegali</a:t>
                </a:r>
                <a:endParaRPr lang="tr-TR" sz="1400" kern="0" dirty="0">
                  <a:solidFill>
                    <a:srgbClr val="013D5B"/>
                  </a:solidFill>
                  <a:latin typeface="Museo Sans 100" panose="02000000000000000000" pitchFamily="2" charset="77"/>
                </a:endParaRPr>
              </a:p>
            </p:txBody>
          </p:sp>
        </p:grpSp>
        <p:grpSp>
          <p:nvGrpSpPr>
            <p:cNvPr id="19" name="Group 18">
              <a:extLst>
                <a:ext uri="{FF2B5EF4-FFF2-40B4-BE49-F238E27FC236}">
                  <a16:creationId xmlns:a16="http://schemas.microsoft.com/office/drawing/2014/main" id="{2C7B80EE-961D-DF49-B7AE-755D64621C5D}"/>
                </a:ext>
              </a:extLst>
            </p:cNvPr>
            <p:cNvGrpSpPr/>
            <p:nvPr/>
          </p:nvGrpSpPr>
          <p:grpSpPr>
            <a:xfrm>
              <a:off x="4297036" y="1976240"/>
              <a:ext cx="3880800" cy="389327"/>
              <a:chOff x="5080702" y="1846070"/>
              <a:chExt cx="3880800" cy="389327"/>
            </a:xfrm>
          </p:grpSpPr>
          <p:sp>
            <p:nvSpPr>
              <p:cNvPr id="26" name="Rectangle 25">
                <a:extLst>
                  <a:ext uri="{FF2B5EF4-FFF2-40B4-BE49-F238E27FC236}">
                    <a16:creationId xmlns:a16="http://schemas.microsoft.com/office/drawing/2014/main" id="{4F95F95E-029A-1FF1-1775-2F7F062018F8}"/>
                  </a:ext>
                </a:extLst>
              </p:cNvPr>
              <p:cNvSpPr/>
              <p:nvPr/>
            </p:nvSpPr>
            <p:spPr>
              <a:xfrm>
                <a:off x="5080702" y="1846070"/>
                <a:ext cx="3880800" cy="389327"/>
              </a:xfrm>
              <a:prstGeom prst="rect">
                <a:avLst/>
              </a:prstGeom>
              <a:solidFill>
                <a:srgbClr val="ED7D31">
                  <a:lumMod val="20000"/>
                  <a:lumOff val="80000"/>
                </a:srgbClr>
              </a:solidFill>
              <a:ln w="28575" cap="flat" cmpd="sng" algn="ctr">
                <a:solidFill>
                  <a:srgbClr val="ED7D31">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7" name="Rectangle 26">
                <a:extLst>
                  <a:ext uri="{FF2B5EF4-FFF2-40B4-BE49-F238E27FC236}">
                    <a16:creationId xmlns:a16="http://schemas.microsoft.com/office/drawing/2014/main" id="{927A0EC9-1079-85A3-020B-58AC268DDECE}"/>
                  </a:ext>
                </a:extLst>
              </p:cNvPr>
              <p:cNvSpPr/>
              <p:nvPr/>
            </p:nvSpPr>
            <p:spPr>
              <a:xfrm>
                <a:off x="5301721" y="1886845"/>
                <a:ext cx="3438762" cy="307777"/>
              </a:xfrm>
              <a:prstGeom prst="rect">
                <a:avLst/>
              </a:prstGeom>
            </p:spPr>
            <p:txBody>
              <a:bodyPr wrap="none">
                <a:spAutoFit/>
              </a:bodyPr>
              <a:lstStyle/>
              <a:p>
                <a:pPr>
                  <a:defRPr/>
                </a:pPr>
                <a:r>
                  <a:rPr lang="tr-TR" sz="1400" kern="0" dirty="0">
                    <a:solidFill>
                      <a:srgbClr val="013D5B"/>
                    </a:solidFill>
                    <a:latin typeface="Museo Sans 100" panose="02000000000000000000" pitchFamily="2" charset="77"/>
                  </a:rPr>
                  <a:t>Kemik iliği genişlemesi ve kemik hastalığı</a:t>
                </a:r>
              </a:p>
            </p:txBody>
          </p:sp>
        </p:grpSp>
        <p:grpSp>
          <p:nvGrpSpPr>
            <p:cNvPr id="20" name="Group 19">
              <a:extLst>
                <a:ext uri="{FF2B5EF4-FFF2-40B4-BE49-F238E27FC236}">
                  <a16:creationId xmlns:a16="http://schemas.microsoft.com/office/drawing/2014/main" id="{23BAA79E-DE02-9CC3-6CAE-9B8755BC690C}"/>
                </a:ext>
              </a:extLst>
            </p:cNvPr>
            <p:cNvGrpSpPr/>
            <p:nvPr/>
          </p:nvGrpSpPr>
          <p:grpSpPr>
            <a:xfrm>
              <a:off x="4297036" y="3245884"/>
              <a:ext cx="3880800" cy="389327"/>
              <a:chOff x="5080702" y="3208574"/>
              <a:chExt cx="3880800" cy="389327"/>
            </a:xfrm>
          </p:grpSpPr>
          <p:sp>
            <p:nvSpPr>
              <p:cNvPr id="24" name="Rectangle 23">
                <a:extLst>
                  <a:ext uri="{FF2B5EF4-FFF2-40B4-BE49-F238E27FC236}">
                    <a16:creationId xmlns:a16="http://schemas.microsoft.com/office/drawing/2014/main" id="{233AFC86-31BA-B6FA-5A9F-37A556F7A785}"/>
                  </a:ext>
                </a:extLst>
              </p:cNvPr>
              <p:cNvSpPr/>
              <p:nvPr/>
            </p:nvSpPr>
            <p:spPr>
              <a:xfrm>
                <a:off x="5080702" y="3208574"/>
                <a:ext cx="3880800" cy="389327"/>
              </a:xfrm>
              <a:prstGeom prst="rect">
                <a:avLst/>
              </a:prstGeom>
              <a:solidFill>
                <a:srgbClr val="ED7D31">
                  <a:lumMod val="20000"/>
                  <a:lumOff val="80000"/>
                </a:srgbClr>
              </a:solidFill>
              <a:ln w="28575" cap="flat" cmpd="sng" algn="ctr">
                <a:solidFill>
                  <a:srgbClr val="ED7D31">
                    <a:lumMod val="20000"/>
                    <a:lumOff val="8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25" name="Rectangle 24">
                <a:extLst>
                  <a:ext uri="{FF2B5EF4-FFF2-40B4-BE49-F238E27FC236}">
                    <a16:creationId xmlns:a16="http://schemas.microsoft.com/office/drawing/2014/main" id="{F2A60E97-ABBF-728F-7CA2-41AADAA69F9A}"/>
                  </a:ext>
                </a:extLst>
              </p:cNvPr>
              <p:cNvSpPr/>
              <p:nvPr/>
            </p:nvSpPr>
            <p:spPr>
              <a:xfrm>
                <a:off x="5406718" y="3249349"/>
                <a:ext cx="3004349" cy="307777"/>
              </a:xfrm>
              <a:prstGeom prst="rect">
                <a:avLst/>
              </a:prstGeom>
            </p:spPr>
            <p:txBody>
              <a:bodyPr wrap="none">
                <a:spAutoFit/>
              </a:bodyPr>
              <a:lstStyle/>
              <a:p>
                <a:pPr>
                  <a:defRPr/>
                </a:pPr>
                <a:r>
                  <a:rPr lang="tr-TR" sz="1400" kern="0" dirty="0">
                    <a:solidFill>
                      <a:srgbClr val="013D5B"/>
                    </a:solidFill>
                    <a:latin typeface="Museo Sans 100" panose="02000000000000000000" pitchFamily="2" charset="77"/>
                  </a:rPr>
                  <a:t>Periferik hemoliz ve safra kesesi taşları</a:t>
                </a:r>
              </a:p>
            </p:txBody>
          </p:sp>
        </p:grpSp>
        <p:grpSp>
          <p:nvGrpSpPr>
            <p:cNvPr id="21" name="Group 20">
              <a:extLst>
                <a:ext uri="{FF2B5EF4-FFF2-40B4-BE49-F238E27FC236}">
                  <a16:creationId xmlns:a16="http://schemas.microsoft.com/office/drawing/2014/main" id="{E9A63D7E-E183-4006-82D7-11B26CD900F7}"/>
                </a:ext>
              </a:extLst>
            </p:cNvPr>
            <p:cNvGrpSpPr/>
            <p:nvPr/>
          </p:nvGrpSpPr>
          <p:grpSpPr>
            <a:xfrm>
              <a:off x="4297036" y="3880707"/>
              <a:ext cx="3880800" cy="389327"/>
              <a:chOff x="5080701" y="3889825"/>
              <a:chExt cx="3880800" cy="389327"/>
            </a:xfrm>
          </p:grpSpPr>
          <p:sp>
            <p:nvSpPr>
              <p:cNvPr id="22" name="Rectangle 21">
                <a:extLst>
                  <a:ext uri="{FF2B5EF4-FFF2-40B4-BE49-F238E27FC236}">
                    <a16:creationId xmlns:a16="http://schemas.microsoft.com/office/drawing/2014/main" id="{817AA943-82DE-384B-9C80-305CBEA36FCE}"/>
                  </a:ext>
                </a:extLst>
              </p:cNvPr>
              <p:cNvSpPr/>
              <p:nvPr/>
            </p:nvSpPr>
            <p:spPr>
              <a:xfrm>
                <a:off x="5080701" y="3889825"/>
                <a:ext cx="3880800" cy="389327"/>
              </a:xfrm>
              <a:prstGeom prst="rect">
                <a:avLst/>
              </a:prstGeom>
              <a:solidFill>
                <a:srgbClr val="ED7D31">
                  <a:lumMod val="20000"/>
                  <a:lumOff val="80000"/>
                </a:srgbClr>
              </a:solidFill>
              <a:ln w="28575" cap="flat" cmpd="sng" algn="ctr">
                <a:solidFill>
                  <a:srgbClr val="ED7D31">
                    <a:lumMod val="20000"/>
                    <a:lumOff val="80000"/>
                  </a:srgbClr>
                </a:solidFill>
                <a:prstDash val="solid"/>
                <a:miter lim="800000"/>
              </a:ln>
              <a:effectLst/>
            </p:spPr>
            <p:txBody>
              <a:bodyPr rtlCol="0" anchor="ctr"/>
              <a:lstStyle/>
              <a:p>
                <a:pPr algn="ctr">
                  <a:defRPr/>
                </a:pPr>
                <a:endParaRPr lang="en-TR" kern="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A3A4E19D-8C15-60B8-177D-52C39EC98CE1}"/>
                  </a:ext>
                </a:extLst>
              </p:cNvPr>
              <p:cNvSpPr/>
              <p:nvPr/>
            </p:nvSpPr>
            <p:spPr>
              <a:xfrm>
                <a:off x="5455609" y="3930600"/>
                <a:ext cx="3130985" cy="307777"/>
              </a:xfrm>
              <a:prstGeom prst="rect">
                <a:avLst/>
              </a:prstGeom>
            </p:spPr>
            <p:txBody>
              <a:bodyPr wrap="none">
                <a:spAutoFit/>
              </a:bodyPr>
              <a:lstStyle/>
              <a:p>
                <a:pPr>
                  <a:defRPr/>
                </a:pPr>
                <a:r>
                  <a:rPr lang="tr-TR" sz="1400" kern="0" dirty="0" err="1">
                    <a:solidFill>
                      <a:srgbClr val="013D5B"/>
                    </a:solidFill>
                    <a:latin typeface="Museo Sans 100" panose="02000000000000000000" pitchFamily="2" charset="77"/>
                  </a:rPr>
                  <a:t>Hiperkoagülopati</a:t>
                </a:r>
                <a:r>
                  <a:rPr lang="tr-TR" sz="1400" kern="0" dirty="0">
                    <a:solidFill>
                      <a:srgbClr val="013D5B"/>
                    </a:solidFill>
                    <a:latin typeface="Museo Sans 100" panose="02000000000000000000" pitchFamily="2" charset="77"/>
                  </a:rPr>
                  <a:t> ve </a:t>
                </a:r>
                <a:r>
                  <a:rPr lang="tr-TR" sz="1400" kern="0" dirty="0" err="1">
                    <a:solidFill>
                      <a:srgbClr val="013D5B"/>
                    </a:solidFill>
                    <a:latin typeface="Museo Sans 100" panose="02000000000000000000" pitchFamily="2" charset="77"/>
                  </a:rPr>
                  <a:t>vasküler</a:t>
                </a:r>
                <a:r>
                  <a:rPr lang="tr-TR" sz="1400" kern="0" dirty="0">
                    <a:solidFill>
                      <a:srgbClr val="013D5B"/>
                    </a:solidFill>
                    <a:latin typeface="Museo Sans 100" panose="02000000000000000000" pitchFamily="2" charset="77"/>
                  </a:rPr>
                  <a:t> hastalık</a:t>
                </a:r>
              </a:p>
            </p:txBody>
          </p:sp>
        </p:grpSp>
      </p:grpSp>
      <p:grpSp>
        <p:nvGrpSpPr>
          <p:cNvPr id="30" name="Group 29">
            <a:extLst>
              <a:ext uri="{FF2B5EF4-FFF2-40B4-BE49-F238E27FC236}">
                <a16:creationId xmlns:a16="http://schemas.microsoft.com/office/drawing/2014/main" id="{DD37A531-2B25-5E7D-91B1-08EE11A3CDE9}"/>
              </a:ext>
            </a:extLst>
          </p:cNvPr>
          <p:cNvGrpSpPr/>
          <p:nvPr/>
        </p:nvGrpSpPr>
        <p:grpSpPr>
          <a:xfrm>
            <a:off x="9155791" y="2295943"/>
            <a:ext cx="2328399" cy="723073"/>
            <a:chOff x="9711164" y="2404610"/>
            <a:chExt cx="2328399" cy="723073"/>
          </a:xfrm>
        </p:grpSpPr>
        <p:sp>
          <p:nvSpPr>
            <p:cNvPr id="31" name="Rectangle 30">
              <a:extLst>
                <a:ext uri="{FF2B5EF4-FFF2-40B4-BE49-F238E27FC236}">
                  <a16:creationId xmlns:a16="http://schemas.microsoft.com/office/drawing/2014/main" id="{18513771-CBE2-4E50-DA15-6742872EC621}"/>
                </a:ext>
              </a:extLst>
            </p:cNvPr>
            <p:cNvSpPr/>
            <p:nvPr/>
          </p:nvSpPr>
          <p:spPr>
            <a:xfrm>
              <a:off x="9711164" y="2404610"/>
              <a:ext cx="2328399" cy="723073"/>
            </a:xfrm>
            <a:prstGeom prst="rect">
              <a:avLst/>
            </a:prstGeom>
            <a:solidFill>
              <a:srgbClr val="E7E6E6">
                <a:lumMod val="90000"/>
              </a:srgbClr>
            </a:solidFill>
            <a:ln w="28575" cap="flat" cmpd="sng" algn="ctr">
              <a:solidFill>
                <a:srgbClr val="E7E6E6">
                  <a:lumMod val="90000"/>
                </a:srgbClr>
              </a:solidFill>
              <a:prstDash val="solid"/>
              <a:miter lim="800000"/>
            </a:ln>
            <a:effectLst/>
          </p:spPr>
          <p:txBody>
            <a:bodyPr rtlCol="0" anchor="ctr"/>
            <a:lstStyle/>
            <a:p>
              <a:pPr algn="ctr">
                <a:defRPr/>
              </a:pPr>
              <a:endParaRPr lang="en-TR" kern="0">
                <a:solidFill>
                  <a:prstClr val="white"/>
                </a:solidFill>
                <a:latin typeface="Calibri" panose="020F0502020204030204"/>
              </a:endParaRPr>
            </a:p>
          </p:txBody>
        </p:sp>
        <p:sp>
          <p:nvSpPr>
            <p:cNvPr id="32" name="Rectangle 31">
              <a:extLst>
                <a:ext uri="{FF2B5EF4-FFF2-40B4-BE49-F238E27FC236}">
                  <a16:creationId xmlns:a16="http://schemas.microsoft.com/office/drawing/2014/main" id="{53B99F3E-2E06-B036-38F2-D25197E60C2D}"/>
                </a:ext>
              </a:extLst>
            </p:cNvPr>
            <p:cNvSpPr/>
            <p:nvPr/>
          </p:nvSpPr>
          <p:spPr>
            <a:xfrm>
              <a:off x="9757108" y="2504536"/>
              <a:ext cx="2236510" cy="523220"/>
            </a:xfrm>
            <a:prstGeom prst="rect">
              <a:avLst/>
            </a:prstGeom>
          </p:spPr>
          <p:txBody>
            <a:bodyPr wrap="none">
              <a:spAutoFit/>
            </a:bodyPr>
            <a:lstStyle/>
            <a:p>
              <a:pPr>
                <a:defRPr/>
              </a:pPr>
              <a:r>
                <a:rPr lang="en-US" sz="1400" kern="0" dirty="0">
                  <a:solidFill>
                    <a:srgbClr val="013D5B"/>
                  </a:solidFill>
                  <a:latin typeface="Museo Sans 100" panose="02000000000000000000" pitchFamily="2" charset="77"/>
                </a:rPr>
                <a:t>Organ </a:t>
              </a:r>
              <a:r>
                <a:rPr lang="en-US" sz="1400" kern="0" dirty="0" err="1">
                  <a:solidFill>
                    <a:srgbClr val="013D5B"/>
                  </a:solidFill>
                  <a:latin typeface="Museo Sans 100" panose="02000000000000000000" pitchFamily="2" charset="77"/>
                </a:rPr>
                <a:t>hasarı</a:t>
              </a:r>
              <a:endParaRPr lang="en-US" sz="1400" kern="0" dirty="0">
                <a:solidFill>
                  <a:srgbClr val="013D5B"/>
                </a:solidFill>
                <a:latin typeface="Museo Sans 100" panose="02000000000000000000" pitchFamily="2" charset="77"/>
              </a:endParaRPr>
            </a:p>
            <a:p>
              <a:pPr>
                <a:defRPr/>
              </a:pPr>
              <a:r>
                <a:rPr lang="en-US" sz="1400" kern="0" dirty="0">
                  <a:solidFill>
                    <a:srgbClr val="013D5B"/>
                  </a:solidFill>
                  <a:latin typeface="Museo Sans 100" panose="02000000000000000000" pitchFamily="2" charset="77"/>
                </a:rPr>
                <a:t>(</a:t>
              </a:r>
              <a:r>
                <a:rPr lang="en-US" sz="1400" kern="0" dirty="0" err="1">
                  <a:solidFill>
                    <a:srgbClr val="013D5B"/>
                  </a:solidFill>
                  <a:latin typeface="Museo Sans 100" panose="02000000000000000000" pitchFamily="2" charset="77"/>
                </a:rPr>
                <a:t>kalp</a:t>
              </a:r>
              <a:r>
                <a:rPr lang="en-US" sz="1400" kern="0" dirty="0">
                  <a:solidFill>
                    <a:srgbClr val="013D5B"/>
                  </a:solidFill>
                  <a:latin typeface="Museo Sans 100" panose="02000000000000000000" pitchFamily="2" charset="77"/>
                </a:rPr>
                <a:t>, </a:t>
              </a:r>
              <a:r>
                <a:rPr lang="en-US" sz="1400" kern="0" dirty="0" err="1">
                  <a:solidFill>
                    <a:srgbClr val="013D5B"/>
                  </a:solidFill>
                  <a:latin typeface="Museo Sans 100" panose="02000000000000000000" pitchFamily="2" charset="77"/>
                </a:rPr>
                <a:t>karaciğer</a:t>
              </a:r>
              <a:r>
                <a:rPr lang="en-US" sz="1400" kern="0" dirty="0">
                  <a:solidFill>
                    <a:srgbClr val="013D5B"/>
                  </a:solidFill>
                  <a:latin typeface="Museo Sans 100" panose="02000000000000000000" pitchFamily="2" charset="77"/>
                </a:rPr>
                <a:t>, </a:t>
              </a:r>
              <a:r>
                <a:rPr lang="en-US" sz="1400" kern="0" dirty="0" err="1">
                  <a:solidFill>
                    <a:srgbClr val="013D5B"/>
                  </a:solidFill>
                  <a:latin typeface="Museo Sans 100" panose="02000000000000000000" pitchFamily="2" charset="77"/>
                </a:rPr>
                <a:t>endokrin</a:t>
              </a:r>
              <a:r>
                <a:rPr lang="en-US" sz="1400" kern="0" dirty="0">
                  <a:solidFill>
                    <a:srgbClr val="013D5B"/>
                  </a:solidFill>
                  <a:latin typeface="Museo Sans 100" panose="02000000000000000000" pitchFamily="2" charset="77"/>
                </a:rPr>
                <a:t>)</a:t>
              </a:r>
            </a:p>
          </p:txBody>
        </p:sp>
      </p:grpSp>
      <p:cxnSp>
        <p:nvCxnSpPr>
          <p:cNvPr id="33" name="Straight Connector 32">
            <a:extLst>
              <a:ext uri="{FF2B5EF4-FFF2-40B4-BE49-F238E27FC236}">
                <a16:creationId xmlns:a16="http://schemas.microsoft.com/office/drawing/2014/main" id="{F0656783-E818-EC21-AC71-1FA99879DBC1}"/>
              </a:ext>
            </a:extLst>
          </p:cNvPr>
          <p:cNvCxnSpPr>
            <a:cxnSpLocks/>
          </p:cNvCxnSpPr>
          <p:nvPr/>
        </p:nvCxnSpPr>
        <p:spPr>
          <a:xfrm>
            <a:off x="2194744" y="2665937"/>
            <a:ext cx="228528" cy="1"/>
          </a:xfrm>
          <a:prstGeom prst="line">
            <a:avLst/>
          </a:prstGeom>
          <a:noFill/>
          <a:ln w="25400" cap="flat" cmpd="sng" algn="ctr">
            <a:solidFill>
              <a:srgbClr val="0F3C5A"/>
            </a:solidFill>
            <a:prstDash val="solid"/>
            <a:miter lim="800000"/>
            <a:tailEnd type="stealth"/>
          </a:ln>
          <a:effectLst/>
        </p:spPr>
      </p:cxnSp>
      <p:cxnSp>
        <p:nvCxnSpPr>
          <p:cNvPr id="34" name="Straight Connector 33">
            <a:extLst>
              <a:ext uri="{FF2B5EF4-FFF2-40B4-BE49-F238E27FC236}">
                <a16:creationId xmlns:a16="http://schemas.microsoft.com/office/drawing/2014/main" id="{101AD85C-A76C-8733-4FC6-4CFB20C45EC7}"/>
              </a:ext>
            </a:extLst>
          </p:cNvPr>
          <p:cNvCxnSpPr>
            <a:cxnSpLocks/>
          </p:cNvCxnSpPr>
          <p:nvPr/>
        </p:nvCxnSpPr>
        <p:spPr>
          <a:xfrm>
            <a:off x="3677461" y="3711575"/>
            <a:ext cx="0" cy="436625"/>
          </a:xfrm>
          <a:prstGeom prst="line">
            <a:avLst/>
          </a:prstGeom>
          <a:noFill/>
          <a:ln w="25400" cap="flat" cmpd="sng" algn="ctr">
            <a:solidFill>
              <a:srgbClr val="0F3C5A"/>
            </a:solidFill>
            <a:prstDash val="solid"/>
            <a:miter lim="800000"/>
            <a:tailEnd type="none"/>
          </a:ln>
          <a:effectLst/>
        </p:spPr>
      </p:cxnSp>
      <p:cxnSp>
        <p:nvCxnSpPr>
          <p:cNvPr id="35" name="Straight Connector 34">
            <a:extLst>
              <a:ext uri="{FF2B5EF4-FFF2-40B4-BE49-F238E27FC236}">
                <a16:creationId xmlns:a16="http://schemas.microsoft.com/office/drawing/2014/main" id="{54A8D835-639B-702D-42A6-2CA0806AB6D3}"/>
              </a:ext>
            </a:extLst>
          </p:cNvPr>
          <p:cNvCxnSpPr>
            <a:cxnSpLocks/>
          </p:cNvCxnSpPr>
          <p:nvPr/>
        </p:nvCxnSpPr>
        <p:spPr>
          <a:xfrm flipV="1">
            <a:off x="2887300" y="2104080"/>
            <a:ext cx="0" cy="316098"/>
          </a:xfrm>
          <a:prstGeom prst="line">
            <a:avLst/>
          </a:prstGeom>
          <a:noFill/>
          <a:ln w="25400" cap="flat" cmpd="sng" algn="ctr">
            <a:solidFill>
              <a:srgbClr val="0F3C5A"/>
            </a:solidFill>
            <a:prstDash val="solid"/>
            <a:miter lim="800000"/>
            <a:tailEnd type="stealth"/>
          </a:ln>
          <a:effectLst/>
        </p:spPr>
      </p:cxnSp>
      <p:cxnSp>
        <p:nvCxnSpPr>
          <p:cNvPr id="36" name="Straight Connector 35">
            <a:extLst>
              <a:ext uri="{FF2B5EF4-FFF2-40B4-BE49-F238E27FC236}">
                <a16:creationId xmlns:a16="http://schemas.microsoft.com/office/drawing/2014/main" id="{AA9AFE5F-CBBE-58CA-089B-10E47DC908D9}"/>
              </a:ext>
            </a:extLst>
          </p:cNvPr>
          <p:cNvCxnSpPr>
            <a:cxnSpLocks/>
          </p:cNvCxnSpPr>
          <p:nvPr/>
        </p:nvCxnSpPr>
        <p:spPr>
          <a:xfrm>
            <a:off x="3677461" y="1210764"/>
            <a:ext cx="7130239" cy="0"/>
          </a:xfrm>
          <a:prstGeom prst="line">
            <a:avLst/>
          </a:prstGeom>
          <a:noFill/>
          <a:ln w="25400" cap="flat" cmpd="sng" algn="ctr">
            <a:solidFill>
              <a:srgbClr val="0F3C5A"/>
            </a:solidFill>
            <a:prstDash val="solid"/>
            <a:miter lim="800000"/>
            <a:tailEnd type="none"/>
          </a:ln>
          <a:effectLst/>
        </p:spPr>
      </p:cxnSp>
      <p:cxnSp>
        <p:nvCxnSpPr>
          <p:cNvPr id="37" name="Straight Connector 36">
            <a:extLst>
              <a:ext uri="{FF2B5EF4-FFF2-40B4-BE49-F238E27FC236}">
                <a16:creationId xmlns:a16="http://schemas.microsoft.com/office/drawing/2014/main" id="{F583954C-4340-7D25-0C76-88B1C135469C}"/>
              </a:ext>
            </a:extLst>
          </p:cNvPr>
          <p:cNvCxnSpPr>
            <a:cxnSpLocks/>
          </p:cNvCxnSpPr>
          <p:nvPr/>
        </p:nvCxnSpPr>
        <p:spPr>
          <a:xfrm>
            <a:off x="10806924" y="1198064"/>
            <a:ext cx="0" cy="1008000"/>
          </a:xfrm>
          <a:prstGeom prst="line">
            <a:avLst/>
          </a:prstGeom>
          <a:noFill/>
          <a:ln w="25400" cap="flat" cmpd="sng" algn="ctr">
            <a:solidFill>
              <a:srgbClr val="0F3C5A"/>
            </a:solidFill>
            <a:prstDash val="solid"/>
            <a:miter lim="800000"/>
            <a:tailEnd type="stealth"/>
          </a:ln>
          <a:effectLst/>
        </p:spPr>
      </p:cxnSp>
      <p:cxnSp>
        <p:nvCxnSpPr>
          <p:cNvPr id="38" name="Straight Connector 37">
            <a:extLst>
              <a:ext uri="{FF2B5EF4-FFF2-40B4-BE49-F238E27FC236}">
                <a16:creationId xmlns:a16="http://schemas.microsoft.com/office/drawing/2014/main" id="{85C2F0C1-B4A0-F96A-3A1F-824518A81CAB}"/>
              </a:ext>
            </a:extLst>
          </p:cNvPr>
          <p:cNvCxnSpPr>
            <a:cxnSpLocks/>
          </p:cNvCxnSpPr>
          <p:nvPr/>
        </p:nvCxnSpPr>
        <p:spPr>
          <a:xfrm>
            <a:off x="3677461" y="4135500"/>
            <a:ext cx="7130239" cy="0"/>
          </a:xfrm>
          <a:prstGeom prst="line">
            <a:avLst/>
          </a:prstGeom>
          <a:noFill/>
          <a:ln w="25400" cap="flat" cmpd="sng" algn="ctr">
            <a:solidFill>
              <a:srgbClr val="0F3C5A"/>
            </a:solidFill>
            <a:prstDash val="solid"/>
            <a:miter lim="800000"/>
            <a:tailEnd type="none"/>
          </a:ln>
          <a:effectLst/>
        </p:spPr>
      </p:cxnSp>
      <p:cxnSp>
        <p:nvCxnSpPr>
          <p:cNvPr id="39" name="Straight Connector 38">
            <a:extLst>
              <a:ext uri="{FF2B5EF4-FFF2-40B4-BE49-F238E27FC236}">
                <a16:creationId xmlns:a16="http://schemas.microsoft.com/office/drawing/2014/main" id="{4A41FC4C-F617-9A3E-17A2-26E0296CC6B2}"/>
              </a:ext>
            </a:extLst>
          </p:cNvPr>
          <p:cNvCxnSpPr>
            <a:cxnSpLocks/>
          </p:cNvCxnSpPr>
          <p:nvPr/>
        </p:nvCxnSpPr>
        <p:spPr>
          <a:xfrm flipV="1">
            <a:off x="10806924" y="3139364"/>
            <a:ext cx="0" cy="1008000"/>
          </a:xfrm>
          <a:prstGeom prst="line">
            <a:avLst/>
          </a:prstGeom>
          <a:noFill/>
          <a:ln w="25400" cap="flat" cmpd="sng" algn="ctr">
            <a:solidFill>
              <a:srgbClr val="0F3C5A"/>
            </a:solidFill>
            <a:prstDash val="solid"/>
            <a:miter lim="800000"/>
            <a:tailEnd type="stealth"/>
          </a:ln>
          <a:effectLst/>
        </p:spPr>
      </p:cxnSp>
      <p:cxnSp>
        <p:nvCxnSpPr>
          <p:cNvPr id="40" name="Straight Connector 39">
            <a:extLst>
              <a:ext uri="{FF2B5EF4-FFF2-40B4-BE49-F238E27FC236}">
                <a16:creationId xmlns:a16="http://schemas.microsoft.com/office/drawing/2014/main" id="{E85B3FCD-47E7-A574-DFED-9DF54973C711}"/>
              </a:ext>
            </a:extLst>
          </p:cNvPr>
          <p:cNvCxnSpPr>
            <a:cxnSpLocks/>
          </p:cNvCxnSpPr>
          <p:nvPr/>
        </p:nvCxnSpPr>
        <p:spPr>
          <a:xfrm>
            <a:off x="4148583" y="2665937"/>
            <a:ext cx="280930" cy="0"/>
          </a:xfrm>
          <a:prstGeom prst="line">
            <a:avLst/>
          </a:prstGeom>
          <a:noFill/>
          <a:ln w="25400" cap="flat" cmpd="sng" algn="ctr">
            <a:solidFill>
              <a:srgbClr val="0F3C5A"/>
            </a:solidFill>
            <a:prstDash val="solid"/>
            <a:miter lim="800000"/>
            <a:tailEnd type="none"/>
          </a:ln>
          <a:effectLst/>
        </p:spPr>
      </p:cxnSp>
      <p:cxnSp>
        <p:nvCxnSpPr>
          <p:cNvPr id="41" name="Straight Connector 40">
            <a:extLst>
              <a:ext uri="{FF2B5EF4-FFF2-40B4-BE49-F238E27FC236}">
                <a16:creationId xmlns:a16="http://schemas.microsoft.com/office/drawing/2014/main" id="{514F60AA-535C-E001-BB41-23634C1843A2}"/>
              </a:ext>
            </a:extLst>
          </p:cNvPr>
          <p:cNvCxnSpPr>
            <a:cxnSpLocks/>
          </p:cNvCxnSpPr>
          <p:nvPr/>
        </p:nvCxnSpPr>
        <p:spPr>
          <a:xfrm>
            <a:off x="4429513" y="1712931"/>
            <a:ext cx="138558" cy="0"/>
          </a:xfrm>
          <a:prstGeom prst="line">
            <a:avLst/>
          </a:prstGeom>
          <a:noFill/>
          <a:ln w="25400" cap="flat" cmpd="sng" algn="ctr">
            <a:solidFill>
              <a:srgbClr val="0F3C5A"/>
            </a:solidFill>
            <a:prstDash val="solid"/>
            <a:miter lim="800000"/>
            <a:tailEnd type="stealth"/>
          </a:ln>
          <a:effectLst/>
        </p:spPr>
      </p:cxnSp>
      <p:cxnSp>
        <p:nvCxnSpPr>
          <p:cNvPr id="42" name="Straight Connector 41">
            <a:extLst>
              <a:ext uri="{FF2B5EF4-FFF2-40B4-BE49-F238E27FC236}">
                <a16:creationId xmlns:a16="http://schemas.microsoft.com/office/drawing/2014/main" id="{55DB1243-0C07-F07B-ACDD-828CBE22EFDC}"/>
              </a:ext>
            </a:extLst>
          </p:cNvPr>
          <p:cNvCxnSpPr>
            <a:cxnSpLocks/>
          </p:cNvCxnSpPr>
          <p:nvPr/>
        </p:nvCxnSpPr>
        <p:spPr>
          <a:xfrm>
            <a:off x="4429513" y="2346401"/>
            <a:ext cx="138558" cy="0"/>
          </a:xfrm>
          <a:prstGeom prst="line">
            <a:avLst/>
          </a:prstGeom>
          <a:noFill/>
          <a:ln w="25400" cap="flat" cmpd="sng" algn="ctr">
            <a:solidFill>
              <a:srgbClr val="0F3C5A"/>
            </a:solidFill>
            <a:prstDash val="solid"/>
            <a:miter lim="800000"/>
            <a:tailEnd type="stealth"/>
          </a:ln>
          <a:effectLst/>
        </p:spPr>
      </p:cxnSp>
      <p:cxnSp>
        <p:nvCxnSpPr>
          <p:cNvPr id="43" name="Straight Connector 42">
            <a:extLst>
              <a:ext uri="{FF2B5EF4-FFF2-40B4-BE49-F238E27FC236}">
                <a16:creationId xmlns:a16="http://schemas.microsoft.com/office/drawing/2014/main" id="{732E7150-AC41-02DB-731A-4F14288BD4AE}"/>
              </a:ext>
            </a:extLst>
          </p:cNvPr>
          <p:cNvCxnSpPr>
            <a:cxnSpLocks/>
          </p:cNvCxnSpPr>
          <p:nvPr/>
        </p:nvCxnSpPr>
        <p:spPr>
          <a:xfrm>
            <a:off x="4429513" y="2985379"/>
            <a:ext cx="138558" cy="0"/>
          </a:xfrm>
          <a:prstGeom prst="line">
            <a:avLst/>
          </a:prstGeom>
          <a:noFill/>
          <a:ln w="25400" cap="flat" cmpd="sng" algn="ctr">
            <a:solidFill>
              <a:srgbClr val="0F3C5A"/>
            </a:solidFill>
            <a:prstDash val="solid"/>
            <a:miter lim="800000"/>
            <a:tailEnd type="stealth"/>
          </a:ln>
          <a:effectLst/>
        </p:spPr>
      </p:cxnSp>
      <p:cxnSp>
        <p:nvCxnSpPr>
          <p:cNvPr id="44" name="Straight Connector 43">
            <a:extLst>
              <a:ext uri="{FF2B5EF4-FFF2-40B4-BE49-F238E27FC236}">
                <a16:creationId xmlns:a16="http://schemas.microsoft.com/office/drawing/2014/main" id="{C61C4421-5D0E-61CE-D3AD-34266AAEC3F9}"/>
              </a:ext>
            </a:extLst>
          </p:cNvPr>
          <p:cNvCxnSpPr>
            <a:cxnSpLocks/>
          </p:cNvCxnSpPr>
          <p:nvPr/>
        </p:nvCxnSpPr>
        <p:spPr>
          <a:xfrm>
            <a:off x="4427829" y="3630870"/>
            <a:ext cx="138558" cy="0"/>
          </a:xfrm>
          <a:prstGeom prst="line">
            <a:avLst/>
          </a:prstGeom>
          <a:noFill/>
          <a:ln w="25400" cap="flat" cmpd="sng" algn="ctr">
            <a:solidFill>
              <a:srgbClr val="0F3C5A"/>
            </a:solidFill>
            <a:prstDash val="solid"/>
            <a:miter lim="800000"/>
            <a:tailEnd type="stealth"/>
          </a:ln>
          <a:effectLst/>
        </p:spPr>
      </p:cxnSp>
      <p:cxnSp>
        <p:nvCxnSpPr>
          <p:cNvPr id="45" name="Straight Connector 44">
            <a:extLst>
              <a:ext uri="{FF2B5EF4-FFF2-40B4-BE49-F238E27FC236}">
                <a16:creationId xmlns:a16="http://schemas.microsoft.com/office/drawing/2014/main" id="{620C565C-DD29-395E-6B34-CAEECCAB6C85}"/>
              </a:ext>
            </a:extLst>
          </p:cNvPr>
          <p:cNvCxnSpPr>
            <a:cxnSpLocks/>
          </p:cNvCxnSpPr>
          <p:nvPr/>
        </p:nvCxnSpPr>
        <p:spPr>
          <a:xfrm>
            <a:off x="4432688" y="1700231"/>
            <a:ext cx="0" cy="1943133"/>
          </a:xfrm>
          <a:prstGeom prst="line">
            <a:avLst/>
          </a:prstGeom>
          <a:noFill/>
          <a:ln w="25400" cap="flat" cmpd="sng" algn="ctr">
            <a:solidFill>
              <a:srgbClr val="0F3C5A"/>
            </a:solidFill>
            <a:prstDash val="solid"/>
            <a:miter lim="800000"/>
            <a:tailEnd type="none"/>
          </a:ln>
          <a:effectLst/>
        </p:spPr>
      </p:cxnSp>
      <p:pic>
        <p:nvPicPr>
          <p:cNvPr id="46" name="Picture 45">
            <a:extLst>
              <a:ext uri="{FF2B5EF4-FFF2-40B4-BE49-F238E27FC236}">
                <a16:creationId xmlns:a16="http://schemas.microsoft.com/office/drawing/2014/main" id="{344B7049-E75F-BBB7-EA44-C0E63AC6D7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1257" y="3321459"/>
            <a:ext cx="307016" cy="596582"/>
          </a:xfrm>
          <a:prstGeom prst="rect">
            <a:avLst/>
          </a:prstGeom>
        </p:spPr>
      </p:pic>
      <p:pic>
        <p:nvPicPr>
          <p:cNvPr id="47" name="Picture 46">
            <a:extLst>
              <a:ext uri="{FF2B5EF4-FFF2-40B4-BE49-F238E27FC236}">
                <a16:creationId xmlns:a16="http://schemas.microsoft.com/office/drawing/2014/main" id="{05F28816-11AB-EF3B-AD59-DC8D2A9004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430111">
            <a:off x="8739689" y="1499137"/>
            <a:ext cx="254521" cy="481708"/>
          </a:xfrm>
          <a:prstGeom prst="rect">
            <a:avLst/>
          </a:prstGeom>
        </p:spPr>
      </p:pic>
      <p:pic>
        <p:nvPicPr>
          <p:cNvPr id="48" name="Picture 47">
            <a:extLst>
              <a:ext uri="{FF2B5EF4-FFF2-40B4-BE49-F238E27FC236}">
                <a16:creationId xmlns:a16="http://schemas.microsoft.com/office/drawing/2014/main" id="{8F9B46EB-501D-4564-2466-15BC0D86F2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93091" y="2721210"/>
            <a:ext cx="590365" cy="500216"/>
          </a:xfrm>
          <a:prstGeom prst="rect">
            <a:avLst/>
          </a:prstGeom>
        </p:spPr>
      </p:pic>
      <p:pic>
        <p:nvPicPr>
          <p:cNvPr id="49" name="Picture 48">
            <a:extLst>
              <a:ext uri="{FF2B5EF4-FFF2-40B4-BE49-F238E27FC236}">
                <a16:creationId xmlns:a16="http://schemas.microsoft.com/office/drawing/2014/main" id="{2A35E8FE-E1C6-1335-0A25-24D8D3C8C9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37866" y="2057203"/>
            <a:ext cx="590359" cy="638841"/>
          </a:xfrm>
          <a:prstGeom prst="rect">
            <a:avLst/>
          </a:prstGeom>
        </p:spPr>
      </p:pic>
      <p:pic>
        <p:nvPicPr>
          <p:cNvPr id="50" name="Picture 49">
            <a:extLst>
              <a:ext uri="{FF2B5EF4-FFF2-40B4-BE49-F238E27FC236}">
                <a16:creationId xmlns:a16="http://schemas.microsoft.com/office/drawing/2014/main" id="{16D8D5D8-D2A7-42C2-C343-974C2540A3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615732">
            <a:off x="11444433" y="1582705"/>
            <a:ext cx="676321" cy="656001"/>
          </a:xfrm>
          <a:prstGeom prst="rect">
            <a:avLst/>
          </a:prstGeom>
        </p:spPr>
      </p:pic>
      <p:pic>
        <p:nvPicPr>
          <p:cNvPr id="51" name="Picture 50">
            <a:extLst>
              <a:ext uri="{FF2B5EF4-FFF2-40B4-BE49-F238E27FC236}">
                <a16:creationId xmlns:a16="http://schemas.microsoft.com/office/drawing/2014/main" id="{E27C40FB-049D-B466-C0BE-598E72B1E9C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53677" y="2237748"/>
            <a:ext cx="724291" cy="892583"/>
          </a:xfrm>
          <a:prstGeom prst="rect">
            <a:avLst/>
          </a:prstGeom>
        </p:spPr>
      </p:pic>
      <p:pic>
        <p:nvPicPr>
          <p:cNvPr id="52" name="Picture 51">
            <a:extLst>
              <a:ext uri="{FF2B5EF4-FFF2-40B4-BE49-F238E27FC236}">
                <a16:creationId xmlns:a16="http://schemas.microsoft.com/office/drawing/2014/main" id="{56004D60-912E-E494-E087-7CD04D56A85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79406">
            <a:off x="11425620" y="2814512"/>
            <a:ext cx="1045076" cy="815294"/>
          </a:xfrm>
          <a:prstGeom prst="rect">
            <a:avLst/>
          </a:prstGeom>
        </p:spPr>
      </p:pic>
      <p:sp>
        <p:nvSpPr>
          <p:cNvPr id="53" name="TextBox 52">
            <a:extLst>
              <a:ext uri="{FF2B5EF4-FFF2-40B4-BE49-F238E27FC236}">
                <a16:creationId xmlns:a16="http://schemas.microsoft.com/office/drawing/2014/main" id="{2AFBC439-F6C3-F462-F8A9-71B4766D756C}"/>
              </a:ext>
            </a:extLst>
          </p:cNvPr>
          <p:cNvSpPr txBox="1"/>
          <p:nvPr/>
        </p:nvSpPr>
        <p:spPr>
          <a:xfrm>
            <a:off x="430978" y="6393090"/>
            <a:ext cx="877497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Verdana Pro Light"/>
              </a:rPr>
              <a:t>Taher AT, et al, </a:t>
            </a:r>
            <a:r>
              <a:rPr kumimoji="0" lang="en-US" sz="800" b="0" i="0" u="none" strike="noStrike" kern="0" cap="none" spc="0" normalizeH="0" baseline="0" noProof="0" dirty="0" err="1">
                <a:ln>
                  <a:noFill/>
                </a:ln>
                <a:solidFill>
                  <a:srgbClr val="000000"/>
                </a:solidFill>
                <a:effectLst/>
                <a:uLnTx/>
                <a:uFillTx/>
                <a:latin typeface="Verdana Pro Light"/>
              </a:rPr>
              <a:t>Thalassaemia</a:t>
            </a:r>
            <a:r>
              <a:rPr kumimoji="0" lang="en-US" sz="800" b="0" i="0" u="none" strike="noStrike" kern="0" cap="none" spc="0" normalizeH="0" baseline="0" noProof="0" dirty="0">
                <a:ln>
                  <a:noFill/>
                </a:ln>
                <a:solidFill>
                  <a:srgbClr val="000000"/>
                </a:solidFill>
                <a:effectLst/>
                <a:uLnTx/>
                <a:uFillTx/>
                <a:latin typeface="Verdana Pro Light"/>
              </a:rPr>
              <a:t>. The Lancet, (2017), http://dx.doi.org/10.1016/ S0140-6736(17)31822-6</a:t>
            </a:r>
          </a:p>
        </p:txBody>
      </p:sp>
      <p:pic>
        <p:nvPicPr>
          <p:cNvPr id="54" name="Graphic 53" descr="Badge 1 with solid fill">
            <a:extLst>
              <a:ext uri="{FF2B5EF4-FFF2-40B4-BE49-F238E27FC236}">
                <a16:creationId xmlns:a16="http://schemas.microsoft.com/office/drawing/2014/main" id="{7B8776FC-9E9C-6B8D-D650-C6DDF6A2D2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042" y="2901391"/>
            <a:ext cx="366256" cy="366256"/>
          </a:xfrm>
          <a:prstGeom prst="rect">
            <a:avLst/>
          </a:prstGeom>
        </p:spPr>
      </p:pic>
      <p:pic>
        <p:nvPicPr>
          <p:cNvPr id="55" name="Graphic 54" descr="Badge 1 with solid fill">
            <a:extLst>
              <a:ext uri="{FF2B5EF4-FFF2-40B4-BE49-F238E27FC236}">
                <a16:creationId xmlns:a16="http://schemas.microsoft.com/office/drawing/2014/main" id="{07D5AE20-CD6C-95E7-71A6-7DCEB8A9A8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651" y="4118759"/>
            <a:ext cx="366256" cy="366256"/>
          </a:xfrm>
          <a:prstGeom prst="rect">
            <a:avLst/>
          </a:prstGeom>
        </p:spPr>
      </p:pic>
      <p:sp>
        <p:nvSpPr>
          <p:cNvPr id="56" name="TextBox 55">
            <a:extLst>
              <a:ext uri="{FF2B5EF4-FFF2-40B4-BE49-F238E27FC236}">
                <a16:creationId xmlns:a16="http://schemas.microsoft.com/office/drawing/2014/main" id="{E5715103-1A06-3543-1C73-D6E6E572154E}"/>
              </a:ext>
            </a:extLst>
          </p:cNvPr>
          <p:cNvSpPr txBox="1"/>
          <p:nvPr/>
        </p:nvSpPr>
        <p:spPr>
          <a:xfrm>
            <a:off x="874388" y="4225136"/>
            <a:ext cx="10563857" cy="261610"/>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00" b="0" i="0" u="none" strike="noStrike" kern="0" cap="none" spc="0" normalizeH="0" baseline="0" noProof="0" dirty="0" err="1">
                <a:ln>
                  <a:noFill/>
                </a:ln>
                <a:solidFill>
                  <a:srgbClr val="000000"/>
                </a:solidFill>
                <a:effectLst/>
                <a:uLnTx/>
                <a:uFillTx/>
                <a:latin typeface="Verdana Pro Light"/>
              </a:rPr>
              <a:t>Talasemi</a:t>
            </a:r>
            <a:r>
              <a:rPr kumimoji="0" lang="tr-TR" sz="1100" b="0" i="0" u="none" strike="noStrike" kern="0" cap="none" spc="0" normalizeH="0" baseline="0" noProof="0" dirty="0">
                <a:ln>
                  <a:noFill/>
                </a:ln>
                <a:solidFill>
                  <a:srgbClr val="000000"/>
                </a:solidFill>
                <a:effectLst/>
                <a:uLnTx/>
                <a:uFillTx/>
                <a:latin typeface="Verdana Pro Light"/>
              </a:rPr>
              <a:t> hastalarında </a:t>
            </a:r>
            <a:r>
              <a:rPr kumimoji="0" lang="el-GR" sz="1100" b="0" i="0" u="none" strike="noStrike" kern="0" cap="none" spc="0" normalizeH="0" baseline="0" noProof="0" dirty="0">
                <a:ln>
                  <a:noFill/>
                </a:ln>
                <a:solidFill>
                  <a:srgbClr val="000000"/>
                </a:solidFill>
                <a:effectLst/>
                <a:uLnTx/>
                <a:uFillTx/>
                <a:latin typeface="Verdana Pro Light"/>
              </a:rPr>
              <a:t>α/β </a:t>
            </a:r>
            <a:r>
              <a:rPr kumimoji="0" lang="tr-TR" sz="1100" b="0" i="0" u="none" strike="noStrike" kern="0" cap="none" spc="0" normalizeH="0" baseline="0" noProof="0" dirty="0">
                <a:ln>
                  <a:noFill/>
                </a:ln>
                <a:solidFill>
                  <a:srgbClr val="000000"/>
                </a:solidFill>
                <a:effectLst/>
                <a:uLnTx/>
                <a:uFillTx/>
                <a:latin typeface="Verdana Pro Light"/>
              </a:rPr>
              <a:t>zincir dengesizliği </a:t>
            </a:r>
            <a:r>
              <a:rPr kumimoji="0" lang="tr-TR" sz="1100" b="0" i="0" strike="noStrike" kern="0" cap="none" spc="0" normalizeH="0" baseline="0" noProof="0" dirty="0" err="1">
                <a:ln>
                  <a:noFill/>
                </a:ln>
                <a:solidFill>
                  <a:srgbClr val="000000"/>
                </a:solidFill>
                <a:effectLst/>
                <a:uLnTx/>
                <a:uFillTx/>
                <a:latin typeface="Verdana Pro Light"/>
              </a:rPr>
              <a:t>inefektif</a:t>
            </a:r>
            <a:r>
              <a:rPr kumimoji="0" lang="tr-TR" sz="1100" b="0" i="0" strike="noStrike" kern="0" cap="none" spc="0" normalizeH="0" baseline="0" noProof="0" dirty="0">
                <a:ln>
                  <a:noFill/>
                </a:ln>
                <a:solidFill>
                  <a:srgbClr val="000000"/>
                </a:solidFill>
                <a:effectLst/>
                <a:uLnTx/>
                <a:uFillTx/>
                <a:latin typeface="Verdana Pro Light"/>
              </a:rPr>
              <a:t> </a:t>
            </a:r>
            <a:r>
              <a:rPr kumimoji="0" lang="tr-TR" sz="1100" b="0" i="0" strike="noStrike" kern="0" cap="none" spc="0" normalizeH="0" baseline="0" noProof="0" dirty="0" err="1">
                <a:ln>
                  <a:noFill/>
                </a:ln>
                <a:solidFill>
                  <a:srgbClr val="000000"/>
                </a:solidFill>
                <a:effectLst/>
                <a:uLnTx/>
                <a:uFillTx/>
                <a:latin typeface="Verdana Pro Light"/>
              </a:rPr>
              <a:t>eritropoeze</a:t>
            </a:r>
            <a:r>
              <a:rPr kumimoji="0" lang="tr-TR" sz="1100" b="0" i="0" strike="noStrike" kern="0" cap="none" spc="0" normalizeH="0" baseline="0" noProof="0" dirty="0">
                <a:ln>
                  <a:noFill/>
                </a:ln>
                <a:solidFill>
                  <a:srgbClr val="000000"/>
                </a:solidFill>
                <a:effectLst/>
                <a:uLnTx/>
                <a:uFillTx/>
                <a:latin typeface="Verdana Pro Light"/>
              </a:rPr>
              <a:t> </a:t>
            </a:r>
            <a:r>
              <a:rPr kumimoji="0" lang="tr-TR" sz="1100" b="0" i="0" u="none" strike="noStrike" kern="0" cap="none" spc="0" normalizeH="0" baseline="0" noProof="0" dirty="0">
                <a:ln>
                  <a:noFill/>
                </a:ln>
                <a:solidFill>
                  <a:srgbClr val="000000"/>
                </a:solidFill>
                <a:effectLst/>
                <a:uLnTx/>
                <a:uFillTx/>
                <a:latin typeface="Verdana Pro Light"/>
              </a:rPr>
              <a:t>neden olur. </a:t>
            </a:r>
          </a:p>
        </p:txBody>
      </p:sp>
      <p:pic>
        <p:nvPicPr>
          <p:cNvPr id="57" name="Graphic 56" descr="Badge with solid fill">
            <a:extLst>
              <a:ext uri="{FF2B5EF4-FFF2-40B4-BE49-F238E27FC236}">
                <a16:creationId xmlns:a16="http://schemas.microsoft.com/office/drawing/2014/main" id="{8137FEC2-EDA5-126E-B933-A535810F91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84005" y="2838045"/>
            <a:ext cx="366256" cy="366256"/>
          </a:xfrm>
          <a:prstGeom prst="rect">
            <a:avLst/>
          </a:prstGeom>
        </p:spPr>
      </p:pic>
      <p:pic>
        <p:nvPicPr>
          <p:cNvPr id="58" name="Graphic 57" descr="Badge with solid fill">
            <a:extLst>
              <a:ext uri="{FF2B5EF4-FFF2-40B4-BE49-F238E27FC236}">
                <a16:creationId xmlns:a16="http://schemas.microsoft.com/office/drawing/2014/main" id="{CB46F4FA-06C7-FBB1-56CE-3309B031A5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86948" y="2200273"/>
            <a:ext cx="366256" cy="366256"/>
          </a:xfrm>
          <a:prstGeom prst="rect">
            <a:avLst/>
          </a:prstGeom>
        </p:spPr>
      </p:pic>
      <p:pic>
        <p:nvPicPr>
          <p:cNvPr id="59" name="Graphic 58" descr="Badge with solid fill">
            <a:extLst>
              <a:ext uri="{FF2B5EF4-FFF2-40B4-BE49-F238E27FC236}">
                <a16:creationId xmlns:a16="http://schemas.microsoft.com/office/drawing/2014/main" id="{DB047C58-A6D3-53E3-7AA9-4CBD3CF7BB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9692" y="4551510"/>
            <a:ext cx="366256" cy="366256"/>
          </a:xfrm>
          <a:prstGeom prst="rect">
            <a:avLst/>
          </a:prstGeom>
        </p:spPr>
      </p:pic>
      <p:pic>
        <p:nvPicPr>
          <p:cNvPr id="60" name="Graphic 59" descr="Badge 3 with solid fill">
            <a:extLst>
              <a:ext uri="{FF2B5EF4-FFF2-40B4-BE49-F238E27FC236}">
                <a16:creationId xmlns:a16="http://schemas.microsoft.com/office/drawing/2014/main" id="{A099D9E8-A975-972A-1B13-DFC5B0177E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39150" y="2473050"/>
            <a:ext cx="366256" cy="366256"/>
          </a:xfrm>
          <a:prstGeom prst="rect">
            <a:avLst/>
          </a:prstGeom>
        </p:spPr>
      </p:pic>
      <p:pic>
        <p:nvPicPr>
          <p:cNvPr id="61" name="Graphic 60" descr="Badge 3 with solid fill">
            <a:extLst>
              <a:ext uri="{FF2B5EF4-FFF2-40B4-BE49-F238E27FC236}">
                <a16:creationId xmlns:a16="http://schemas.microsoft.com/office/drawing/2014/main" id="{E75E52A3-DE78-0627-0045-1CF27086ECF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9692" y="5153000"/>
            <a:ext cx="366256" cy="366256"/>
          </a:xfrm>
          <a:prstGeom prst="rect">
            <a:avLst/>
          </a:prstGeom>
        </p:spPr>
      </p:pic>
      <p:sp>
        <p:nvSpPr>
          <p:cNvPr id="62" name="TextBox 61">
            <a:extLst>
              <a:ext uri="{FF2B5EF4-FFF2-40B4-BE49-F238E27FC236}">
                <a16:creationId xmlns:a16="http://schemas.microsoft.com/office/drawing/2014/main" id="{DA6CABCA-3540-DA24-58E4-942A415E0A01}"/>
              </a:ext>
            </a:extLst>
          </p:cNvPr>
          <p:cNvSpPr txBox="1"/>
          <p:nvPr/>
        </p:nvSpPr>
        <p:spPr>
          <a:xfrm>
            <a:off x="849043" y="5199936"/>
            <a:ext cx="11350578" cy="261610"/>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00" b="0" i="0" u="none" strike="noStrike" kern="0" cap="none" spc="0" normalizeH="0" baseline="0" noProof="0" dirty="0">
                <a:ln>
                  <a:noFill/>
                </a:ln>
                <a:solidFill>
                  <a:srgbClr val="000000"/>
                </a:solidFill>
                <a:effectLst/>
                <a:uLnTx/>
                <a:uFillTx/>
                <a:latin typeface="Verdana Pro Light"/>
              </a:rPr>
              <a:t>Kemik iliğinde </a:t>
            </a:r>
            <a:r>
              <a:rPr kumimoji="0" lang="tr-TR" sz="1100" b="0" i="0" u="none" strike="noStrike" kern="0" cap="none" spc="0" normalizeH="0" baseline="0" noProof="0" dirty="0" err="1">
                <a:ln>
                  <a:noFill/>
                </a:ln>
                <a:solidFill>
                  <a:srgbClr val="000000"/>
                </a:solidFill>
                <a:effectLst/>
                <a:uLnTx/>
                <a:uFillTx/>
                <a:latin typeface="Verdana Pro Light"/>
              </a:rPr>
              <a:t>eritroid</a:t>
            </a:r>
            <a:r>
              <a:rPr kumimoji="0" lang="tr-TR" sz="1100" b="0" i="0" u="none" strike="noStrike" kern="0" cap="none" spc="0" normalizeH="0" baseline="0" noProof="0" dirty="0">
                <a:ln>
                  <a:noFill/>
                </a:ln>
                <a:solidFill>
                  <a:srgbClr val="000000"/>
                </a:solidFill>
                <a:effectLst/>
                <a:uLnTx/>
                <a:uFillTx/>
                <a:latin typeface="Verdana Pro Light"/>
              </a:rPr>
              <a:t> öncüllerinin artan proliferasyonu, ilikte genişlemeye, daha sonra kemik deformitelerine ve düşük kemik kütlesine yol açar.</a:t>
            </a:r>
          </a:p>
        </p:txBody>
      </p:sp>
      <p:sp>
        <p:nvSpPr>
          <p:cNvPr id="63" name="TextBox 62">
            <a:extLst>
              <a:ext uri="{FF2B5EF4-FFF2-40B4-BE49-F238E27FC236}">
                <a16:creationId xmlns:a16="http://schemas.microsoft.com/office/drawing/2014/main" id="{35070FFD-584A-1155-A196-3527EFE1BAD9}"/>
              </a:ext>
            </a:extLst>
          </p:cNvPr>
          <p:cNvSpPr txBox="1"/>
          <p:nvPr/>
        </p:nvSpPr>
        <p:spPr>
          <a:xfrm>
            <a:off x="827390" y="5442392"/>
            <a:ext cx="11350578" cy="261610"/>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00" b="0" i="0" strike="noStrike" kern="0" cap="none" spc="0" normalizeH="0" baseline="0" noProof="0" dirty="0" err="1">
                <a:ln>
                  <a:noFill/>
                </a:ln>
                <a:solidFill>
                  <a:srgbClr val="000000"/>
                </a:solidFill>
                <a:effectLst/>
                <a:uLnTx/>
                <a:uFillTx/>
                <a:latin typeface="Verdana Pro Light"/>
              </a:rPr>
              <a:t>İnefektif</a:t>
            </a:r>
            <a:r>
              <a:rPr kumimoji="0" lang="tr-TR" sz="1100" b="0" i="0" strike="noStrike" kern="0" cap="none" spc="0" normalizeH="0" baseline="0" noProof="0" dirty="0">
                <a:ln>
                  <a:noFill/>
                </a:ln>
                <a:solidFill>
                  <a:srgbClr val="000000"/>
                </a:solidFill>
                <a:effectLst/>
                <a:uLnTx/>
                <a:uFillTx/>
                <a:latin typeface="Verdana Pro Light"/>
              </a:rPr>
              <a:t> </a:t>
            </a:r>
            <a:r>
              <a:rPr kumimoji="0" lang="tr-TR" sz="1100" b="0" i="0" strike="noStrike" kern="0" cap="none" spc="0" normalizeH="0" baseline="0" noProof="0" dirty="0" err="1">
                <a:ln>
                  <a:noFill/>
                </a:ln>
                <a:solidFill>
                  <a:srgbClr val="000000"/>
                </a:solidFill>
                <a:effectLst/>
                <a:uLnTx/>
                <a:uFillTx/>
                <a:latin typeface="Verdana Pro Light"/>
              </a:rPr>
              <a:t>eritropoezi</a:t>
            </a:r>
            <a:r>
              <a:rPr kumimoji="0" lang="tr-TR" sz="1100" b="0" i="0" strike="noStrike" kern="0" cap="none" spc="0" normalizeH="0" baseline="0" noProof="0" dirty="0">
                <a:ln>
                  <a:noFill/>
                </a:ln>
                <a:solidFill>
                  <a:srgbClr val="000000"/>
                </a:solidFill>
                <a:effectLst/>
                <a:uLnTx/>
                <a:uFillTx/>
                <a:latin typeface="Verdana Pro Light"/>
              </a:rPr>
              <a:t> kompanse edebilmek için KC ve dalak gibi organlarda </a:t>
            </a:r>
            <a:r>
              <a:rPr kumimoji="0" lang="tr-TR" sz="1100" b="0" i="0" strike="noStrike" kern="0" cap="none" spc="0" normalizeH="0" baseline="0" noProof="0" dirty="0" err="1">
                <a:ln>
                  <a:noFill/>
                </a:ln>
                <a:solidFill>
                  <a:srgbClr val="000000"/>
                </a:solidFill>
                <a:effectLst/>
                <a:uLnTx/>
                <a:uFillTx/>
                <a:latin typeface="Verdana Pro Light"/>
              </a:rPr>
              <a:t>ekstramedüler</a:t>
            </a:r>
            <a:r>
              <a:rPr kumimoji="0" lang="tr-TR" sz="1100" b="0" i="0" strike="noStrike" kern="0" cap="none" spc="0" normalizeH="0" baseline="0" noProof="0" dirty="0">
                <a:ln>
                  <a:noFill/>
                </a:ln>
                <a:solidFill>
                  <a:srgbClr val="000000"/>
                </a:solidFill>
                <a:effectLst/>
                <a:uLnTx/>
                <a:uFillTx/>
                <a:latin typeface="Verdana Pro Light"/>
              </a:rPr>
              <a:t> </a:t>
            </a:r>
            <a:r>
              <a:rPr kumimoji="0" lang="tr-TR" sz="1100" b="0" i="0" strike="noStrike" kern="0" cap="none" spc="0" normalizeH="0" baseline="0" noProof="0" dirty="0" err="1">
                <a:ln>
                  <a:noFill/>
                </a:ln>
                <a:solidFill>
                  <a:srgbClr val="000000"/>
                </a:solidFill>
                <a:effectLst/>
                <a:uLnTx/>
                <a:uFillTx/>
                <a:latin typeface="Verdana Pro Light"/>
              </a:rPr>
              <a:t>hematopoez</a:t>
            </a:r>
            <a:r>
              <a:rPr kumimoji="0" lang="tr-TR" sz="1100" b="0" i="0" strike="noStrike" kern="0" cap="none" spc="0" normalizeH="0" baseline="0" noProof="0" dirty="0">
                <a:ln>
                  <a:noFill/>
                </a:ln>
                <a:solidFill>
                  <a:srgbClr val="000000"/>
                </a:solidFill>
                <a:effectLst/>
                <a:uLnTx/>
                <a:uFillTx/>
                <a:latin typeface="Verdana Pro Light"/>
              </a:rPr>
              <a:t> ve buna bağlı </a:t>
            </a:r>
            <a:r>
              <a:rPr kumimoji="0" lang="tr-TR" sz="1100" b="0" i="0" strike="noStrike" kern="0" cap="none" spc="0" normalizeH="0" baseline="0" noProof="0" dirty="0" err="1">
                <a:ln>
                  <a:noFill/>
                </a:ln>
                <a:solidFill>
                  <a:srgbClr val="000000"/>
                </a:solidFill>
                <a:effectLst/>
                <a:uLnTx/>
                <a:uFillTx/>
                <a:latin typeface="Verdana Pro Light"/>
              </a:rPr>
              <a:t>organomegaliler</a:t>
            </a:r>
            <a:r>
              <a:rPr kumimoji="0" lang="tr-TR" sz="1100" b="0" i="0" strike="noStrike" kern="0" cap="none" spc="0" normalizeH="0" baseline="0" noProof="0" dirty="0">
                <a:ln>
                  <a:noFill/>
                </a:ln>
                <a:solidFill>
                  <a:srgbClr val="000000"/>
                </a:solidFill>
                <a:effectLst/>
                <a:uLnTx/>
                <a:uFillTx/>
                <a:latin typeface="Verdana Pro Light"/>
              </a:rPr>
              <a:t> gözlenir.</a:t>
            </a:r>
          </a:p>
        </p:txBody>
      </p:sp>
      <p:sp>
        <p:nvSpPr>
          <p:cNvPr id="64" name="TextBox 63">
            <a:extLst>
              <a:ext uri="{FF2B5EF4-FFF2-40B4-BE49-F238E27FC236}">
                <a16:creationId xmlns:a16="http://schemas.microsoft.com/office/drawing/2014/main" id="{86D32FFA-EA03-05EA-C08D-172ED37DF139}"/>
              </a:ext>
            </a:extLst>
          </p:cNvPr>
          <p:cNvSpPr txBox="1"/>
          <p:nvPr/>
        </p:nvSpPr>
        <p:spPr>
          <a:xfrm>
            <a:off x="849043" y="5665628"/>
            <a:ext cx="11350578" cy="261610"/>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00" b="0" i="0" u="none" strike="noStrike" kern="0" cap="none" spc="0" normalizeH="0" baseline="0" noProof="0" dirty="0" err="1">
                <a:ln>
                  <a:noFill/>
                </a:ln>
                <a:solidFill>
                  <a:srgbClr val="000000"/>
                </a:solidFill>
                <a:effectLst/>
                <a:uLnTx/>
                <a:uFillTx/>
                <a:latin typeface="Verdana Pro Light"/>
              </a:rPr>
              <a:t>İnefektif</a:t>
            </a:r>
            <a:r>
              <a:rPr kumimoji="0" lang="tr-TR" sz="1100" b="0" i="0" u="none" strike="noStrike" kern="0" cap="none" spc="0" normalizeH="0" baseline="0" noProof="0" dirty="0">
                <a:ln>
                  <a:noFill/>
                </a:ln>
                <a:solidFill>
                  <a:srgbClr val="000000"/>
                </a:solidFill>
                <a:effectLst/>
                <a:uLnTx/>
                <a:uFillTx/>
                <a:latin typeface="Verdana Pro Light"/>
              </a:rPr>
              <a:t> </a:t>
            </a:r>
            <a:r>
              <a:rPr kumimoji="0" lang="tr-TR" sz="1100" b="0" i="0" u="none" strike="noStrike" kern="0" cap="none" spc="0" normalizeH="0" baseline="0" noProof="0" dirty="0" err="1">
                <a:ln>
                  <a:noFill/>
                </a:ln>
                <a:solidFill>
                  <a:srgbClr val="000000"/>
                </a:solidFill>
                <a:effectLst/>
                <a:uLnTx/>
                <a:uFillTx/>
                <a:latin typeface="Verdana Pro Light"/>
              </a:rPr>
              <a:t>eritropoez</a:t>
            </a:r>
            <a:r>
              <a:rPr kumimoji="0" lang="tr-TR" sz="1100" b="0" i="0" u="none" strike="noStrike" kern="0" cap="none" spc="0" normalizeH="0" baseline="0" noProof="0" dirty="0">
                <a:ln>
                  <a:noFill/>
                </a:ln>
                <a:solidFill>
                  <a:srgbClr val="000000"/>
                </a:solidFill>
                <a:effectLst/>
                <a:uLnTx/>
                <a:uFillTx/>
                <a:latin typeface="Verdana Pro Light"/>
              </a:rPr>
              <a:t> sırasında bir dizi olay </a:t>
            </a:r>
            <a:r>
              <a:rPr kumimoji="0" lang="tr-TR" sz="1100" b="0" i="0" u="none" strike="noStrike" kern="0" cap="none" spc="0" normalizeH="0" baseline="0" noProof="0" dirty="0" err="1">
                <a:ln>
                  <a:noFill/>
                </a:ln>
                <a:solidFill>
                  <a:srgbClr val="000000"/>
                </a:solidFill>
                <a:effectLst/>
                <a:uLnTx/>
                <a:uFillTx/>
                <a:latin typeface="Verdana Pro Light"/>
              </a:rPr>
              <a:t>protrombotik</a:t>
            </a:r>
            <a:r>
              <a:rPr kumimoji="0" lang="tr-TR" sz="1100" b="0" i="0" u="none" strike="noStrike" kern="0" cap="none" spc="0" normalizeH="0" baseline="0" noProof="0" dirty="0">
                <a:ln>
                  <a:noFill/>
                </a:ln>
                <a:solidFill>
                  <a:srgbClr val="000000"/>
                </a:solidFill>
                <a:effectLst/>
                <a:uLnTx/>
                <a:uFillTx/>
                <a:latin typeface="Verdana Pro Light"/>
              </a:rPr>
              <a:t> bir potansiyel ve </a:t>
            </a:r>
            <a:r>
              <a:rPr kumimoji="0" lang="tr-TR" sz="1100" b="0" i="0" u="none" strike="noStrike" kern="0" cap="none" spc="0" normalizeH="0" baseline="0" noProof="0" dirty="0" err="1">
                <a:ln>
                  <a:noFill/>
                </a:ln>
                <a:solidFill>
                  <a:srgbClr val="000000"/>
                </a:solidFill>
                <a:effectLst/>
                <a:uLnTx/>
                <a:uFillTx/>
                <a:latin typeface="Verdana Pro Light"/>
              </a:rPr>
              <a:t>hiperkoagülopatiye</a:t>
            </a:r>
            <a:r>
              <a:rPr kumimoji="0" lang="tr-TR" sz="1100" b="0" i="0" u="none" strike="noStrike" kern="0" cap="none" spc="0" normalizeH="0" baseline="0" noProof="0" dirty="0">
                <a:ln>
                  <a:noFill/>
                </a:ln>
                <a:solidFill>
                  <a:srgbClr val="000000"/>
                </a:solidFill>
                <a:effectLst/>
                <a:uLnTx/>
                <a:uFillTx/>
                <a:latin typeface="Verdana Pro Light"/>
              </a:rPr>
              <a:t> sebep olur.</a:t>
            </a:r>
          </a:p>
        </p:txBody>
      </p:sp>
      <p:sp>
        <p:nvSpPr>
          <p:cNvPr id="65" name="TextBox 64">
            <a:extLst>
              <a:ext uri="{FF2B5EF4-FFF2-40B4-BE49-F238E27FC236}">
                <a16:creationId xmlns:a16="http://schemas.microsoft.com/office/drawing/2014/main" id="{9CC3CA41-A34E-DBEB-0C3D-326CB928937E}"/>
              </a:ext>
            </a:extLst>
          </p:cNvPr>
          <p:cNvSpPr txBox="1"/>
          <p:nvPr/>
        </p:nvSpPr>
        <p:spPr>
          <a:xfrm>
            <a:off x="849043" y="5869710"/>
            <a:ext cx="11350578" cy="261610"/>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00" b="0" i="0" u="none" strike="noStrike" kern="0" cap="none" spc="0" normalizeH="0" baseline="0" noProof="0" dirty="0">
                <a:ln>
                  <a:noFill/>
                </a:ln>
                <a:solidFill>
                  <a:srgbClr val="000000"/>
                </a:solidFill>
                <a:effectLst/>
                <a:uLnTx/>
                <a:uFillTx/>
                <a:latin typeface="Verdana Pro Light"/>
              </a:rPr>
              <a:t>Kronik hemolitik anemi safra kesesi taşlarına yol açabilir.</a:t>
            </a:r>
          </a:p>
        </p:txBody>
      </p:sp>
      <p:sp>
        <p:nvSpPr>
          <p:cNvPr id="66" name="Title 1">
            <a:extLst>
              <a:ext uri="{FF2B5EF4-FFF2-40B4-BE49-F238E27FC236}">
                <a16:creationId xmlns:a16="http://schemas.microsoft.com/office/drawing/2014/main" id="{7CCD95E7-3C2C-0DA1-08FB-8AAC0C153541}"/>
              </a:ext>
            </a:extLst>
          </p:cNvPr>
          <p:cNvSpPr txBox="1">
            <a:spLocks/>
          </p:cNvSpPr>
          <p:nvPr/>
        </p:nvSpPr>
        <p:spPr>
          <a:xfrm>
            <a:off x="292100" y="357188"/>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err="1">
                <a:solidFill>
                  <a:srgbClr val="AC1E2D"/>
                </a:solidFill>
                <a:latin typeface="Museo Sans 300" panose="02000000000000000000" pitchFamily="2" charset="77"/>
              </a:rPr>
              <a:t>Talasemi</a:t>
            </a:r>
            <a:r>
              <a:rPr lang="tr-TR" sz="3600" dirty="0">
                <a:solidFill>
                  <a:srgbClr val="AC1E2D"/>
                </a:solidFill>
                <a:latin typeface="Museo Sans 300" panose="02000000000000000000" pitchFamily="2" charset="77"/>
              </a:rPr>
              <a:t> </a:t>
            </a:r>
            <a:r>
              <a:rPr lang="tr-TR" sz="3600" dirty="0" err="1">
                <a:solidFill>
                  <a:srgbClr val="AC1E2D"/>
                </a:solidFill>
                <a:latin typeface="Museo Sans 300" panose="02000000000000000000" pitchFamily="2" charset="77"/>
              </a:rPr>
              <a:t>Patofizyolojisi</a:t>
            </a:r>
            <a:endParaRPr lang="tr-TR" sz="3600" dirty="0">
              <a:solidFill>
                <a:srgbClr val="AC1E2D"/>
              </a:solidFill>
              <a:latin typeface="Museo Sans 300" panose="02000000000000000000" pitchFamily="2" charset="77"/>
            </a:endParaRPr>
          </a:p>
        </p:txBody>
      </p:sp>
    </p:spTree>
    <p:extLst>
      <p:ext uri="{BB962C8B-B14F-4D97-AF65-F5344CB8AC3E}">
        <p14:creationId xmlns:p14="http://schemas.microsoft.com/office/powerpoint/2010/main" val="170785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CA68BA4-3A8A-1481-285F-A9F45A642CC3}"/>
              </a:ext>
            </a:extLst>
          </p:cNvPr>
          <p:cNvSpPr txBox="1">
            <a:spLocks/>
          </p:cNvSpPr>
          <p:nvPr/>
        </p:nvSpPr>
        <p:spPr>
          <a:xfrm>
            <a:off x="752828" y="827901"/>
            <a:ext cx="10659710" cy="461665"/>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solidFill>
                  <a:srgbClr val="000000"/>
                </a:solidFill>
                <a:uFillTx/>
                <a:latin typeface="+mj-lt"/>
                <a:ea typeface="+mn-ea"/>
                <a:cs typeface="+mn-cs"/>
                <a:sym typeface="Helvetica Neue"/>
              </a:defRPr>
            </a:lvl1pPr>
            <a:lvl2pPr marL="457200" marR="0" indent="-457200" algn="l" defTabSz="412750" rtl="0" latinLnBrk="0">
              <a:lnSpc>
                <a:spcPct val="100000"/>
              </a:lnSpc>
              <a:spcBef>
                <a:spcPts val="0"/>
              </a:spcBef>
              <a:spcAft>
                <a:spcPts val="0"/>
              </a:spcAft>
              <a:buClr>
                <a:schemeClr val="tx2"/>
              </a:buClr>
              <a:buSzPct val="75000"/>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2pPr>
            <a:lvl3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3pPr>
            <a:lvl4pPr marL="6876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4pPr>
            <a:lvl5pPr marL="7740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5pPr>
            <a:lvl6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6pPr>
            <a:lvl7pPr marL="457200" marR="0" indent="-457200" algn="l" defTabSz="412750" rtl="0" latinLnBrk="0">
              <a:lnSpc>
                <a:spcPct val="100000"/>
              </a:lnSpc>
              <a:spcBef>
                <a:spcPts val="0"/>
              </a:spcBef>
              <a:spcAft>
                <a:spcPts val="0"/>
              </a:spcAft>
              <a:buClrTx/>
              <a:buSzTx/>
              <a:buFont typeface="Arial" panose="020B0604020202020204" pitchFamily="34" charset="0"/>
              <a:buChar char="•"/>
              <a:tabLst/>
              <a:defRPr sz="2750" b="1" i="0" u="none" strike="noStrike" cap="none" spc="0" baseline="0">
                <a:solidFill>
                  <a:srgbClr val="000000"/>
                </a:solidFill>
                <a:uFillTx/>
                <a:latin typeface="+mn-lt"/>
                <a:ea typeface="+mn-ea"/>
                <a:cs typeface="+mn-cs"/>
                <a:sym typeface="Helvetica Neue"/>
              </a:defRPr>
            </a:lvl7pPr>
            <a:lvl8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8pPr>
            <a:lvl9pPr marL="590400" marR="0" indent="-457200" algn="l" defTabSz="412750" rtl="0" latinLnBrk="0">
              <a:lnSpc>
                <a:spcPct val="100000"/>
              </a:lnSpc>
              <a:spcBef>
                <a:spcPts val="0"/>
              </a:spcBef>
              <a:spcAft>
                <a:spcPts val="0"/>
              </a:spcAft>
              <a:buClr>
                <a:schemeClr val="tx2"/>
              </a:buClr>
              <a:buSzPct val="75000"/>
              <a:buFont typeface="Verdana Pro Light" panose="020B0304030504040204" pitchFamily="34" charset="0"/>
              <a:buChar char="-"/>
              <a:tabLst/>
              <a:defRPr sz="2750" b="1" i="0" u="none" strike="noStrike" cap="none" spc="0" baseline="0">
                <a:solidFill>
                  <a:srgbClr val="000000"/>
                </a:solidFill>
                <a:uFillTx/>
                <a:latin typeface="+mn-lt"/>
                <a:ea typeface="+mn-ea"/>
                <a:cs typeface="+mn-cs"/>
                <a:sym typeface="Helvetica Neue"/>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a:ln>
                  <a:noFill/>
                </a:ln>
                <a:solidFill>
                  <a:srgbClr val="000000"/>
                </a:solidFill>
                <a:effectLst/>
                <a:uLnTx/>
                <a:uFillTx/>
                <a:latin typeface="Verdana Pro Light"/>
                <a:sym typeface="Helvetica Neue"/>
              </a:rPr>
              <a:t>Talasemi Patofizyoloji</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tr-TR" sz="2400" b="1" i="0" u="none" strike="noStrike" kern="0" cap="none" spc="0" normalizeH="0" baseline="0" noProof="0" dirty="0">
              <a:ln>
                <a:noFill/>
              </a:ln>
              <a:solidFill>
                <a:srgbClr val="000000"/>
              </a:solidFill>
              <a:effectLst/>
              <a:uLnTx/>
              <a:uFillTx/>
              <a:latin typeface="Verdana Pro Light"/>
              <a:sym typeface="Helvetica Neue"/>
            </a:endParaRPr>
          </a:p>
        </p:txBody>
      </p:sp>
      <p:grpSp>
        <p:nvGrpSpPr>
          <p:cNvPr id="3" name="Group 2">
            <a:extLst>
              <a:ext uri="{FF2B5EF4-FFF2-40B4-BE49-F238E27FC236}">
                <a16:creationId xmlns:a16="http://schemas.microsoft.com/office/drawing/2014/main" id="{B39FDF03-AF85-8562-C896-565395660C83}"/>
              </a:ext>
            </a:extLst>
          </p:cNvPr>
          <p:cNvGrpSpPr/>
          <p:nvPr/>
        </p:nvGrpSpPr>
        <p:grpSpPr>
          <a:xfrm>
            <a:off x="854467" y="1471172"/>
            <a:ext cx="2106202" cy="1366463"/>
            <a:chOff x="1335640" y="1502260"/>
            <a:chExt cx="2106202" cy="1366463"/>
          </a:xfrm>
        </p:grpSpPr>
        <p:sp>
          <p:nvSpPr>
            <p:cNvPr id="4" name="Arrow: Right 3">
              <a:extLst>
                <a:ext uri="{FF2B5EF4-FFF2-40B4-BE49-F238E27FC236}">
                  <a16:creationId xmlns:a16="http://schemas.microsoft.com/office/drawing/2014/main" id="{4E62E2F4-60B5-52B1-C004-8CDE9717A8D0}"/>
                </a:ext>
              </a:extLst>
            </p:cNvPr>
            <p:cNvSpPr/>
            <p:nvPr/>
          </p:nvSpPr>
          <p:spPr>
            <a:xfrm>
              <a:off x="1335640" y="1502260"/>
              <a:ext cx="2106202" cy="1366463"/>
            </a:xfrm>
            <a:prstGeom prst="rightArrow">
              <a:avLst/>
            </a:prstGeom>
            <a:solidFill>
              <a:srgbClr val="FFFFFF"/>
            </a:solidFill>
            <a:ln w="25400" cap="flat">
              <a:solidFill>
                <a:srgbClr val="00A2FF"/>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dirty="0">
                <a:ln>
                  <a:noFill/>
                </a:ln>
                <a:solidFill>
                  <a:srgbClr val="000000"/>
                </a:solidFill>
                <a:effectLst/>
                <a:uLnTx/>
                <a:uFillTx/>
                <a:latin typeface="Verdana Pro Light"/>
                <a:sym typeface="Helvetica Neue"/>
              </a:endParaRPr>
            </a:p>
          </p:txBody>
        </p:sp>
        <p:sp>
          <p:nvSpPr>
            <p:cNvPr id="5" name="TextBox 4">
              <a:extLst>
                <a:ext uri="{FF2B5EF4-FFF2-40B4-BE49-F238E27FC236}">
                  <a16:creationId xmlns:a16="http://schemas.microsoft.com/office/drawing/2014/main" id="{6506BE0D-DAA9-6FF8-6259-82F16CC3A309}"/>
                </a:ext>
              </a:extLst>
            </p:cNvPr>
            <p:cNvSpPr txBox="1"/>
            <p:nvPr/>
          </p:nvSpPr>
          <p:spPr>
            <a:xfrm>
              <a:off x="1415265" y="1862325"/>
              <a:ext cx="1749175" cy="646331"/>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002060"/>
                  </a:solidFill>
                  <a:effectLst/>
                  <a:uLnTx/>
                  <a:uFillTx/>
                  <a:latin typeface="Verdana Pro Light"/>
                </a:rPr>
                <a:t>α/β </a:t>
              </a:r>
              <a:r>
                <a:rPr kumimoji="0" lang="tr-TR" sz="1800" b="0" i="0" u="none" strike="noStrike" kern="0" cap="none" spc="0" normalizeH="0" baseline="0" noProof="0" dirty="0">
                  <a:ln>
                    <a:noFill/>
                  </a:ln>
                  <a:solidFill>
                    <a:srgbClr val="002060"/>
                  </a:solidFill>
                  <a:effectLst/>
                  <a:uLnTx/>
                  <a:uFillTx/>
                  <a:latin typeface="Verdana Pro Light"/>
                </a:rPr>
                <a:t>zincir dengesizliği</a:t>
              </a:r>
            </a:p>
          </p:txBody>
        </p:sp>
      </p:grpSp>
      <p:grpSp>
        <p:nvGrpSpPr>
          <p:cNvPr id="6" name="Group 5">
            <a:extLst>
              <a:ext uri="{FF2B5EF4-FFF2-40B4-BE49-F238E27FC236}">
                <a16:creationId xmlns:a16="http://schemas.microsoft.com/office/drawing/2014/main" id="{F4C0C6EA-5D87-43AE-4832-9FEDAFE986C3}"/>
              </a:ext>
            </a:extLst>
          </p:cNvPr>
          <p:cNvGrpSpPr/>
          <p:nvPr/>
        </p:nvGrpSpPr>
        <p:grpSpPr>
          <a:xfrm>
            <a:off x="3753857" y="1270134"/>
            <a:ext cx="2848510" cy="1887876"/>
            <a:chOff x="4131067" y="1250702"/>
            <a:chExt cx="2848510" cy="1887876"/>
          </a:xfrm>
        </p:grpSpPr>
        <p:sp>
          <p:nvSpPr>
            <p:cNvPr id="7" name="Arrow: Right 6">
              <a:extLst>
                <a:ext uri="{FF2B5EF4-FFF2-40B4-BE49-F238E27FC236}">
                  <a16:creationId xmlns:a16="http://schemas.microsoft.com/office/drawing/2014/main" id="{88526651-BEEA-923F-D3A3-BA2C075098F8}"/>
                </a:ext>
              </a:extLst>
            </p:cNvPr>
            <p:cNvSpPr/>
            <p:nvPr/>
          </p:nvSpPr>
          <p:spPr>
            <a:xfrm>
              <a:off x="4246651" y="1250702"/>
              <a:ext cx="2732926" cy="1887876"/>
            </a:xfrm>
            <a:prstGeom prst="rightArrow">
              <a:avLst/>
            </a:prstGeom>
            <a:solidFill>
              <a:srgbClr val="FFFFFF"/>
            </a:solidFill>
            <a:ln w="25400" cap="flat">
              <a:solidFill>
                <a:srgbClr val="00A2FF"/>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8" name="TextBox 7">
              <a:extLst>
                <a:ext uri="{FF2B5EF4-FFF2-40B4-BE49-F238E27FC236}">
                  <a16:creationId xmlns:a16="http://schemas.microsoft.com/office/drawing/2014/main" id="{65C19ED9-9011-7559-698D-9324705590F9}"/>
                </a:ext>
              </a:extLst>
            </p:cNvPr>
            <p:cNvSpPr txBox="1"/>
            <p:nvPr/>
          </p:nvSpPr>
          <p:spPr>
            <a:xfrm>
              <a:off x="4131067" y="1871474"/>
              <a:ext cx="2848510" cy="646331"/>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err="1">
                  <a:ln>
                    <a:noFill/>
                  </a:ln>
                  <a:solidFill>
                    <a:srgbClr val="002060"/>
                  </a:solidFill>
                  <a:effectLst/>
                  <a:uLnTx/>
                  <a:uFillTx/>
                  <a:latin typeface="Verdana Pro Light"/>
                </a:rPr>
                <a:t>Kompensatuar</a:t>
              </a:r>
              <a:r>
                <a:rPr kumimoji="0" lang="tr-TR" sz="1800" b="0" i="0" u="none" strike="noStrike" kern="0" cap="none" spc="0" normalizeH="0" baseline="0" noProof="0" dirty="0">
                  <a:ln>
                    <a:noFill/>
                  </a:ln>
                  <a:solidFill>
                    <a:srgbClr val="002060"/>
                  </a:solidFill>
                  <a:effectLst/>
                  <a:uLnTx/>
                  <a:uFillTx/>
                  <a:latin typeface="Verdana Pro Light"/>
                </a:rPr>
                <a:t> Mekanizmalar</a:t>
              </a:r>
            </a:p>
          </p:txBody>
        </p:sp>
      </p:grpSp>
      <p:grpSp>
        <p:nvGrpSpPr>
          <p:cNvPr id="9" name="Group 8">
            <a:extLst>
              <a:ext uri="{FF2B5EF4-FFF2-40B4-BE49-F238E27FC236}">
                <a16:creationId xmlns:a16="http://schemas.microsoft.com/office/drawing/2014/main" id="{7690FD26-75FB-D1F6-6CC8-51B53D80DE28}"/>
              </a:ext>
            </a:extLst>
          </p:cNvPr>
          <p:cNvGrpSpPr/>
          <p:nvPr/>
        </p:nvGrpSpPr>
        <p:grpSpPr>
          <a:xfrm>
            <a:off x="7262730" y="1081972"/>
            <a:ext cx="3385580" cy="2409131"/>
            <a:chOff x="7620610" y="1009507"/>
            <a:chExt cx="3385580" cy="2409131"/>
          </a:xfrm>
        </p:grpSpPr>
        <p:sp>
          <p:nvSpPr>
            <p:cNvPr id="10" name="Arrow: Right 9">
              <a:extLst>
                <a:ext uri="{FF2B5EF4-FFF2-40B4-BE49-F238E27FC236}">
                  <a16:creationId xmlns:a16="http://schemas.microsoft.com/office/drawing/2014/main" id="{10477335-B708-BB5D-DA8C-485B42118FEE}"/>
                </a:ext>
              </a:extLst>
            </p:cNvPr>
            <p:cNvSpPr/>
            <p:nvPr/>
          </p:nvSpPr>
          <p:spPr>
            <a:xfrm>
              <a:off x="7668802" y="1009507"/>
              <a:ext cx="3337388" cy="2409131"/>
            </a:xfrm>
            <a:prstGeom prst="rightArrow">
              <a:avLst/>
            </a:prstGeom>
            <a:solidFill>
              <a:srgbClr val="FFFFFF"/>
            </a:solidFill>
            <a:ln w="25400" cap="flat">
              <a:solidFill>
                <a:srgbClr val="00A2FF"/>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11" name="TextBox 10">
              <a:extLst>
                <a:ext uri="{FF2B5EF4-FFF2-40B4-BE49-F238E27FC236}">
                  <a16:creationId xmlns:a16="http://schemas.microsoft.com/office/drawing/2014/main" id="{7DB72F56-FE7F-CE87-C7DB-D3DE90FE5EC6}"/>
                </a:ext>
              </a:extLst>
            </p:cNvPr>
            <p:cNvSpPr txBox="1"/>
            <p:nvPr/>
          </p:nvSpPr>
          <p:spPr>
            <a:xfrm>
              <a:off x="7620610" y="2013053"/>
              <a:ext cx="2848510" cy="369332"/>
            </a:xfrm>
            <a:prstGeom prst="rect">
              <a:avLst/>
            </a:prstGeom>
            <a:noFill/>
            <a:ln w="12700" cap="flat">
              <a:noFill/>
              <a:miter lim="400000"/>
            </a:ln>
            <a:effectLst/>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002060"/>
                  </a:solidFill>
                  <a:effectLst/>
                  <a:uLnTx/>
                  <a:uFillTx/>
                  <a:latin typeface="Verdana Pro Light"/>
                </a:rPr>
                <a:t>Komplikasyonlar</a:t>
              </a:r>
            </a:p>
          </p:txBody>
        </p:sp>
      </p:grpSp>
      <p:grpSp>
        <p:nvGrpSpPr>
          <p:cNvPr id="12" name="Group 11">
            <a:extLst>
              <a:ext uri="{FF2B5EF4-FFF2-40B4-BE49-F238E27FC236}">
                <a16:creationId xmlns:a16="http://schemas.microsoft.com/office/drawing/2014/main" id="{823FF83C-461A-FD6C-852B-6B8D50DE410B}"/>
              </a:ext>
            </a:extLst>
          </p:cNvPr>
          <p:cNvGrpSpPr/>
          <p:nvPr/>
        </p:nvGrpSpPr>
        <p:grpSpPr>
          <a:xfrm>
            <a:off x="752828" y="3050329"/>
            <a:ext cx="2270770" cy="1754650"/>
            <a:chOff x="1234001" y="3081417"/>
            <a:chExt cx="2270770" cy="1754650"/>
          </a:xfrm>
        </p:grpSpPr>
        <p:sp>
          <p:nvSpPr>
            <p:cNvPr id="13" name="Rectangle: Rounded Corners 12">
              <a:extLst>
                <a:ext uri="{FF2B5EF4-FFF2-40B4-BE49-F238E27FC236}">
                  <a16:creationId xmlns:a16="http://schemas.microsoft.com/office/drawing/2014/main" id="{DA0E2FD3-095D-677B-E6E1-FCA87AFD1F9D}"/>
                </a:ext>
              </a:extLst>
            </p:cNvPr>
            <p:cNvSpPr/>
            <p:nvPr/>
          </p:nvSpPr>
          <p:spPr>
            <a:xfrm>
              <a:off x="1234001" y="3081417"/>
              <a:ext cx="2106202" cy="1754650"/>
            </a:xfrm>
            <a:prstGeom prst="roundRect">
              <a:avLst/>
            </a:prstGeom>
            <a:solidFill>
              <a:srgbClr val="464E7E">
                <a:lumMod val="50000"/>
              </a:srgbClr>
            </a:solidFill>
            <a:ln w="25400" cap="flat">
              <a:solidFill>
                <a:srgbClr val="002060"/>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14" name="TextBox 13">
              <a:extLst>
                <a:ext uri="{FF2B5EF4-FFF2-40B4-BE49-F238E27FC236}">
                  <a16:creationId xmlns:a16="http://schemas.microsoft.com/office/drawing/2014/main" id="{9A0F0320-A0D9-4BEB-804D-92A28569A35F}"/>
                </a:ext>
              </a:extLst>
            </p:cNvPr>
            <p:cNvSpPr txBox="1"/>
            <p:nvPr/>
          </p:nvSpPr>
          <p:spPr>
            <a:xfrm>
              <a:off x="1272710" y="3358577"/>
              <a:ext cx="2232061" cy="1200329"/>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İnefektif</a:t>
              </a:r>
              <a:r>
                <a:rPr kumimoji="0" lang="tr-TR" sz="1800" b="0" i="0" u="none" strike="noStrike" kern="0" cap="none" spc="0" normalizeH="0" baseline="0" noProof="0" dirty="0">
                  <a:ln>
                    <a:noFill/>
                  </a:ln>
                  <a:solidFill>
                    <a:srgbClr val="FFFFFF">
                      <a:lumMod val="95000"/>
                    </a:srgbClr>
                  </a:solidFill>
                  <a:effectLst/>
                  <a:uLnTx/>
                  <a:uFillTx/>
                  <a:latin typeface="Verdana Pro Light"/>
                </a:rPr>
                <a:t> </a:t>
              </a:r>
              <a:r>
                <a:rPr kumimoji="0" lang="tr-TR" sz="1800" b="0" i="0" u="none" strike="noStrike" kern="0" cap="none" spc="0" normalizeH="0" baseline="0" noProof="0" dirty="0" err="1">
                  <a:ln>
                    <a:noFill/>
                  </a:ln>
                  <a:solidFill>
                    <a:srgbClr val="FFFFFF">
                      <a:lumMod val="95000"/>
                    </a:srgbClr>
                  </a:solidFill>
                  <a:effectLst/>
                  <a:uLnTx/>
                  <a:uFillTx/>
                  <a:latin typeface="Verdana Pro Light"/>
                </a:rPr>
                <a:t>eritropoez</a:t>
              </a:r>
              <a:endParaRPr kumimoji="0" lang="tr-TR" sz="1800" b="0" i="0" u="none" strike="noStrike" kern="0" cap="none" spc="0" normalizeH="0" baseline="0" noProof="0" dirty="0">
                <a:ln>
                  <a:noFill/>
                </a:ln>
                <a:solidFill>
                  <a:srgbClr val="FFFFFF">
                    <a:lumMod val="95000"/>
                  </a:srgbClr>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Kronik hemoliz</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Kronik anemi</a:t>
              </a:r>
            </a:p>
          </p:txBody>
        </p:sp>
      </p:grpSp>
      <p:grpSp>
        <p:nvGrpSpPr>
          <p:cNvPr id="15" name="Group 14">
            <a:extLst>
              <a:ext uri="{FF2B5EF4-FFF2-40B4-BE49-F238E27FC236}">
                <a16:creationId xmlns:a16="http://schemas.microsoft.com/office/drawing/2014/main" id="{350BBA1C-280D-63D5-EF45-2E0E78C19701}"/>
              </a:ext>
            </a:extLst>
          </p:cNvPr>
          <p:cNvGrpSpPr/>
          <p:nvPr/>
        </p:nvGrpSpPr>
        <p:grpSpPr>
          <a:xfrm>
            <a:off x="3869441" y="3175464"/>
            <a:ext cx="2550498" cy="2290600"/>
            <a:chOff x="4246651" y="3195801"/>
            <a:chExt cx="2550498" cy="2290600"/>
          </a:xfrm>
        </p:grpSpPr>
        <p:sp>
          <p:nvSpPr>
            <p:cNvPr id="16" name="Rectangle: Rounded Corners 15">
              <a:extLst>
                <a:ext uri="{FF2B5EF4-FFF2-40B4-BE49-F238E27FC236}">
                  <a16:creationId xmlns:a16="http://schemas.microsoft.com/office/drawing/2014/main" id="{CB68BD45-6DAD-47D7-1814-74FA53210752}"/>
                </a:ext>
              </a:extLst>
            </p:cNvPr>
            <p:cNvSpPr/>
            <p:nvPr/>
          </p:nvSpPr>
          <p:spPr>
            <a:xfrm>
              <a:off x="4246651" y="3195801"/>
              <a:ext cx="2550498" cy="2290600"/>
            </a:xfrm>
            <a:prstGeom prst="roundRect">
              <a:avLst/>
            </a:prstGeom>
            <a:solidFill>
              <a:srgbClr val="464E7E">
                <a:lumMod val="50000"/>
              </a:srgbClr>
            </a:solidFill>
            <a:ln w="25400" cap="flat">
              <a:solidFill>
                <a:srgbClr val="002060"/>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17" name="TextBox 16">
              <a:extLst>
                <a:ext uri="{FF2B5EF4-FFF2-40B4-BE49-F238E27FC236}">
                  <a16:creationId xmlns:a16="http://schemas.microsoft.com/office/drawing/2014/main" id="{ACEB522C-796A-7200-9A13-5C0FCA34A6BB}"/>
                </a:ext>
              </a:extLst>
            </p:cNvPr>
            <p:cNvSpPr txBox="1"/>
            <p:nvPr/>
          </p:nvSpPr>
          <p:spPr>
            <a:xfrm>
              <a:off x="4310193" y="3358577"/>
              <a:ext cx="2486956" cy="2031325"/>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Eritropoietin</a:t>
              </a:r>
              <a:r>
                <a:rPr kumimoji="0" lang="tr-TR" sz="1800" b="0" i="0" u="none" strike="noStrike" kern="0" cap="none" spc="0" normalizeH="0" baseline="0" noProof="0" dirty="0">
                  <a:ln>
                    <a:noFill/>
                  </a:ln>
                  <a:solidFill>
                    <a:srgbClr val="FFFFFF">
                      <a:lumMod val="95000"/>
                    </a:srgbClr>
                  </a:solidFill>
                  <a:effectLst/>
                  <a:uLnTx/>
                  <a:uFillTx/>
                  <a:latin typeface="Verdana Pro Light"/>
                </a:rPr>
                <a:t> artışı</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Kemik iliği genişlemesi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Hepsidin</a:t>
              </a:r>
              <a:r>
                <a:rPr kumimoji="0" lang="tr-TR" sz="1800" b="0" i="0" u="none" strike="noStrike" kern="0" cap="none" spc="0" normalizeH="0" baseline="0" noProof="0" dirty="0">
                  <a:ln>
                    <a:noFill/>
                  </a:ln>
                  <a:solidFill>
                    <a:srgbClr val="FFFFFF">
                      <a:lumMod val="95000"/>
                    </a:srgbClr>
                  </a:solidFill>
                  <a:effectLst/>
                  <a:uLnTx/>
                  <a:uFillTx/>
                  <a:latin typeface="Verdana Pro Light"/>
                </a:rPr>
                <a:t> azalması</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Barsaklardan</a:t>
              </a:r>
              <a:r>
                <a:rPr kumimoji="0" lang="tr-TR" sz="1800" b="0" i="0" u="none" strike="noStrike" kern="0" cap="none" spc="0" normalizeH="0" baseline="0" noProof="0" dirty="0">
                  <a:ln>
                    <a:noFill/>
                  </a:ln>
                  <a:solidFill>
                    <a:srgbClr val="FFFFFF">
                      <a:lumMod val="95000"/>
                    </a:srgbClr>
                  </a:solidFill>
                  <a:effectLst/>
                  <a:uLnTx/>
                  <a:uFillTx/>
                  <a:latin typeface="Verdana Pro Light"/>
                </a:rPr>
                <a:t> demir emilimi artışı</a:t>
              </a:r>
            </a:p>
          </p:txBody>
        </p:sp>
      </p:grpSp>
      <p:grpSp>
        <p:nvGrpSpPr>
          <p:cNvPr id="18" name="Group 17">
            <a:extLst>
              <a:ext uri="{FF2B5EF4-FFF2-40B4-BE49-F238E27FC236}">
                <a16:creationId xmlns:a16="http://schemas.microsoft.com/office/drawing/2014/main" id="{5D7DD845-21B9-73A1-781A-F3DBBBC0D5ED}"/>
              </a:ext>
            </a:extLst>
          </p:cNvPr>
          <p:cNvGrpSpPr/>
          <p:nvPr/>
        </p:nvGrpSpPr>
        <p:grpSpPr>
          <a:xfrm>
            <a:off x="7139437" y="3068624"/>
            <a:ext cx="3337387" cy="2969231"/>
            <a:chOff x="7620610" y="3099712"/>
            <a:chExt cx="3337387" cy="2969231"/>
          </a:xfrm>
        </p:grpSpPr>
        <p:sp>
          <p:nvSpPr>
            <p:cNvPr id="19" name="Rectangle: Rounded Corners 18">
              <a:extLst>
                <a:ext uri="{FF2B5EF4-FFF2-40B4-BE49-F238E27FC236}">
                  <a16:creationId xmlns:a16="http://schemas.microsoft.com/office/drawing/2014/main" id="{511EC4B3-6F0F-4A65-0954-A5BAFA7D93D3}"/>
                </a:ext>
              </a:extLst>
            </p:cNvPr>
            <p:cNvSpPr/>
            <p:nvPr/>
          </p:nvSpPr>
          <p:spPr>
            <a:xfrm>
              <a:off x="7620610" y="3099712"/>
              <a:ext cx="3337387" cy="2969231"/>
            </a:xfrm>
            <a:prstGeom prst="roundRect">
              <a:avLst/>
            </a:prstGeom>
            <a:solidFill>
              <a:srgbClr val="464E7E">
                <a:lumMod val="50000"/>
              </a:srgbClr>
            </a:solidFill>
            <a:ln w="25400" cap="flat">
              <a:solidFill>
                <a:srgbClr val="002060"/>
              </a:solidFill>
              <a:prstDash val="solid"/>
              <a:round/>
            </a:ln>
            <a:effectLst/>
            <a:sp3d/>
          </p:spPr>
          <p:txBody>
            <a:bodyPr rot="0" spcFirstLastPara="1" vertOverflow="overflow" horzOverflow="overflow" vert="horz" wrap="square" lIns="50800" tIns="50800" rIns="50800" bIns="50800" numCol="1" spcCol="38100" rtlCol="0" anchor="ctr">
              <a:spAutoFit/>
            </a:bodyPr>
            <a:lstStyle/>
            <a:p>
              <a:pPr marL="0" marR="0" lvl="0" indent="0" defTabSz="2438337" eaLnBrk="1" fontAlgn="auto" latinLnBrk="0" hangingPunct="0">
                <a:lnSpc>
                  <a:spcPct val="90000"/>
                </a:lnSpc>
                <a:spcBef>
                  <a:spcPts val="4500"/>
                </a:spcBef>
                <a:spcAft>
                  <a:spcPts val="0"/>
                </a:spcAft>
                <a:buClrTx/>
                <a:buSzTx/>
                <a:buFontTx/>
                <a:buNone/>
                <a:tabLst/>
                <a:defRPr/>
              </a:pPr>
              <a:endParaRPr kumimoji="0" lang="tr-TR" sz="4800" b="0" i="0" u="none" strike="noStrike" kern="0" cap="none" spc="0" normalizeH="0" baseline="0" noProof="0">
                <a:ln>
                  <a:noFill/>
                </a:ln>
                <a:solidFill>
                  <a:srgbClr val="000000"/>
                </a:solidFill>
                <a:effectLst/>
                <a:uLnTx/>
                <a:uFillTx/>
                <a:latin typeface="Verdana Pro Light"/>
                <a:sym typeface="Helvetica Neue"/>
              </a:endParaRPr>
            </a:p>
          </p:txBody>
        </p:sp>
        <p:sp>
          <p:nvSpPr>
            <p:cNvPr id="20" name="TextBox 19">
              <a:extLst>
                <a:ext uri="{FF2B5EF4-FFF2-40B4-BE49-F238E27FC236}">
                  <a16:creationId xmlns:a16="http://schemas.microsoft.com/office/drawing/2014/main" id="{06DBA3CD-B306-80B4-3BA3-37FE17CEA1BB}"/>
                </a:ext>
              </a:extLst>
            </p:cNvPr>
            <p:cNvSpPr txBox="1"/>
            <p:nvPr/>
          </p:nvSpPr>
          <p:spPr>
            <a:xfrm>
              <a:off x="7868722" y="3167777"/>
              <a:ext cx="3050568" cy="2862322"/>
            </a:xfrm>
            <a:prstGeom prst="rect">
              <a:avLst/>
            </a:prstGeom>
            <a:noFill/>
            <a:ln w="12700" cap="flat">
              <a:noFill/>
              <a:miter lim="400000"/>
            </a:ln>
            <a:effectLst/>
            <a:sp3d/>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Ekstramedüler</a:t>
              </a:r>
              <a:r>
                <a:rPr kumimoji="0" lang="tr-TR" sz="1800" b="0" i="0" u="none" strike="noStrike" kern="0" cap="none" spc="0" normalizeH="0" baseline="0" noProof="0" dirty="0">
                  <a:ln>
                    <a:noFill/>
                  </a:ln>
                  <a:solidFill>
                    <a:srgbClr val="FFFFFF">
                      <a:lumMod val="95000"/>
                    </a:srgbClr>
                  </a:solidFill>
                  <a:effectLst/>
                  <a:uLnTx/>
                  <a:uFillTx/>
                  <a:latin typeface="Verdana Pro Light"/>
                </a:rPr>
                <a:t> </a:t>
              </a:r>
              <a:r>
                <a:rPr kumimoji="0" lang="tr-TR" sz="1800" b="0" i="0" u="none" strike="noStrike" kern="0" cap="none" spc="0" normalizeH="0" baseline="0" noProof="0" dirty="0" err="1">
                  <a:ln>
                    <a:noFill/>
                  </a:ln>
                  <a:solidFill>
                    <a:srgbClr val="FFFFFF">
                      <a:lumMod val="95000"/>
                    </a:srgbClr>
                  </a:solidFill>
                  <a:effectLst/>
                  <a:uLnTx/>
                  <a:uFillTx/>
                  <a:latin typeface="Verdana Pro Light"/>
                </a:rPr>
                <a:t>hematopoez</a:t>
              </a:r>
              <a:endParaRPr kumimoji="0" lang="tr-TR" sz="1800" b="0" i="0" u="none" strike="noStrike" kern="0" cap="none" spc="0" normalizeH="0" baseline="0" noProof="0" dirty="0">
                <a:ln>
                  <a:noFill/>
                </a:ln>
                <a:solidFill>
                  <a:srgbClr val="FFFFFF">
                    <a:lumMod val="95000"/>
                  </a:srgbClr>
                </a:solidFill>
                <a:effectLst/>
                <a:uLnTx/>
                <a:uFillTx/>
                <a:latin typeface="Verdana Pro Ligh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Osteoporoz</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Bacak ülserleri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Pulmoner</a:t>
              </a:r>
              <a:r>
                <a:rPr kumimoji="0" lang="tr-TR" sz="1800" b="0" i="0" u="none" strike="noStrike" kern="0" cap="none" spc="0" normalizeH="0" baseline="0" noProof="0" dirty="0">
                  <a:ln>
                    <a:noFill/>
                  </a:ln>
                  <a:solidFill>
                    <a:srgbClr val="FFFFFF">
                      <a:lumMod val="95000"/>
                    </a:srgbClr>
                  </a:solidFill>
                  <a:effectLst/>
                  <a:uLnTx/>
                  <a:uFillTx/>
                  <a:latin typeface="Verdana Pro Light"/>
                </a:rPr>
                <a:t> hipertansiyon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0" cap="none" spc="0" normalizeH="0" baseline="0" noProof="0" dirty="0">
                <a:ln>
                  <a:noFill/>
                </a:ln>
                <a:solidFill>
                  <a:srgbClr val="FFFFFF">
                    <a:lumMod val="95000"/>
                  </a:srgbClr>
                </a:solidFill>
                <a:effectLst/>
                <a:uLnTx/>
                <a:uFillTx/>
                <a:latin typeface="Verdana Pro Ligh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srgbClr val="FFFFFF">
                      <a:lumMod val="95000"/>
                    </a:srgbClr>
                  </a:solidFill>
                  <a:effectLst/>
                  <a:uLnTx/>
                  <a:uFillTx/>
                  <a:latin typeface="Verdana Pro Light"/>
                </a:rPr>
                <a:t>Demir Yükü: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Kalp hastalığı</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a:ln>
                    <a:noFill/>
                  </a:ln>
                  <a:solidFill>
                    <a:srgbClr val="FFFFFF">
                      <a:lumMod val="95000"/>
                    </a:srgbClr>
                  </a:solidFill>
                  <a:effectLst/>
                  <a:uLnTx/>
                  <a:uFillTx/>
                  <a:latin typeface="Verdana Pro Light"/>
                </a:rPr>
                <a:t>Karaciğer hastalığı</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0" cap="none" spc="0" normalizeH="0" baseline="0" noProof="0" dirty="0" err="1">
                  <a:ln>
                    <a:noFill/>
                  </a:ln>
                  <a:solidFill>
                    <a:srgbClr val="FFFFFF">
                      <a:lumMod val="95000"/>
                    </a:srgbClr>
                  </a:solidFill>
                  <a:effectLst/>
                  <a:uLnTx/>
                  <a:uFillTx/>
                  <a:latin typeface="Verdana Pro Light"/>
                </a:rPr>
                <a:t>Endokrinopatiler</a:t>
              </a:r>
              <a:endParaRPr kumimoji="0" lang="tr-TR" sz="1800" b="0" i="0" u="none" strike="noStrike" kern="0" cap="none" spc="0" normalizeH="0" baseline="0" noProof="0" dirty="0">
                <a:ln>
                  <a:noFill/>
                </a:ln>
                <a:solidFill>
                  <a:srgbClr val="FFFFFF">
                    <a:lumMod val="95000"/>
                  </a:srgbClr>
                </a:solidFill>
                <a:effectLst/>
                <a:uLnTx/>
                <a:uFillTx/>
                <a:latin typeface="Verdana Pro Light"/>
              </a:endParaRPr>
            </a:p>
          </p:txBody>
        </p:sp>
      </p:grpSp>
      <p:pic>
        <p:nvPicPr>
          <p:cNvPr id="21" name="Picture 20">
            <a:extLst>
              <a:ext uri="{FF2B5EF4-FFF2-40B4-BE49-F238E27FC236}">
                <a16:creationId xmlns:a16="http://schemas.microsoft.com/office/drawing/2014/main" id="{EF1EA695-B050-DD37-09C7-5DE310DB12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0615732">
            <a:off x="9754704" y="5127313"/>
            <a:ext cx="676321" cy="656001"/>
          </a:xfrm>
          <a:prstGeom prst="rect">
            <a:avLst/>
          </a:prstGeom>
        </p:spPr>
      </p:pic>
      <p:pic>
        <p:nvPicPr>
          <p:cNvPr id="22" name="Picture 21">
            <a:extLst>
              <a:ext uri="{FF2B5EF4-FFF2-40B4-BE49-F238E27FC236}">
                <a16:creationId xmlns:a16="http://schemas.microsoft.com/office/drawing/2014/main" id="{36BB868B-4D92-2AEA-47F9-50F1C69793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36122" y="4603155"/>
            <a:ext cx="724291" cy="892583"/>
          </a:xfrm>
          <a:prstGeom prst="rect">
            <a:avLst/>
          </a:prstGeom>
        </p:spPr>
      </p:pic>
      <p:pic>
        <p:nvPicPr>
          <p:cNvPr id="23" name="Picture 22">
            <a:extLst>
              <a:ext uri="{FF2B5EF4-FFF2-40B4-BE49-F238E27FC236}">
                <a16:creationId xmlns:a16="http://schemas.microsoft.com/office/drawing/2014/main" id="{70E06950-D6ED-3306-C6B9-181B83EBD5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79406">
            <a:off x="9153299" y="5698272"/>
            <a:ext cx="1045076" cy="815294"/>
          </a:xfrm>
          <a:prstGeom prst="rect">
            <a:avLst/>
          </a:prstGeom>
        </p:spPr>
      </p:pic>
      <p:sp>
        <p:nvSpPr>
          <p:cNvPr id="24" name="TextBox 23">
            <a:extLst>
              <a:ext uri="{FF2B5EF4-FFF2-40B4-BE49-F238E27FC236}">
                <a16:creationId xmlns:a16="http://schemas.microsoft.com/office/drawing/2014/main" id="{93652531-79FF-7318-C307-2647221EDD6A}"/>
              </a:ext>
            </a:extLst>
          </p:cNvPr>
          <p:cNvSpPr txBox="1"/>
          <p:nvPr/>
        </p:nvSpPr>
        <p:spPr>
          <a:xfrm>
            <a:off x="475166" y="6630823"/>
            <a:ext cx="8774974" cy="215444"/>
          </a:xfrm>
          <a:prstGeom prst="rect">
            <a:avLst/>
          </a:prstGeom>
          <a:noFill/>
          <a:ln w="12700"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Verdana Pro Light"/>
              </a:rPr>
              <a:t>Taher AT, et al, </a:t>
            </a:r>
            <a:r>
              <a:rPr kumimoji="0" lang="en-US" sz="800" b="0" i="0" u="none" strike="noStrike" kern="0" cap="none" spc="0" normalizeH="0" baseline="0" noProof="0" dirty="0" err="1">
                <a:ln>
                  <a:noFill/>
                </a:ln>
                <a:solidFill>
                  <a:srgbClr val="000000"/>
                </a:solidFill>
                <a:effectLst/>
                <a:uLnTx/>
                <a:uFillTx/>
                <a:latin typeface="Verdana Pro Light"/>
              </a:rPr>
              <a:t>Thalassaemia</a:t>
            </a:r>
            <a:r>
              <a:rPr kumimoji="0" lang="en-US" sz="800" b="0" i="0" u="none" strike="noStrike" kern="0" cap="none" spc="0" normalizeH="0" baseline="0" noProof="0" dirty="0">
                <a:ln>
                  <a:noFill/>
                </a:ln>
                <a:solidFill>
                  <a:srgbClr val="000000"/>
                </a:solidFill>
                <a:effectLst/>
                <a:uLnTx/>
                <a:uFillTx/>
                <a:latin typeface="Verdana Pro Light"/>
              </a:rPr>
              <a:t>. The Lancet, (2017), http://dx.doi.org/10.1016/ S0140-6736(17)31822-6</a:t>
            </a:r>
          </a:p>
        </p:txBody>
      </p:sp>
    </p:spTree>
    <p:extLst>
      <p:ext uri="{BB962C8B-B14F-4D97-AF65-F5344CB8AC3E}">
        <p14:creationId xmlns:p14="http://schemas.microsoft.com/office/powerpoint/2010/main" val="75995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5B677-C4DF-C542-8074-D522CC05151E}"/>
              </a:ext>
            </a:extLst>
          </p:cNvPr>
          <p:cNvSpPr txBox="1"/>
          <p:nvPr/>
        </p:nvSpPr>
        <p:spPr>
          <a:xfrm>
            <a:off x="399762" y="6384082"/>
            <a:ext cx="5930900" cy="230832"/>
          </a:xfrm>
          <a:prstGeom prst="rect">
            <a:avLst/>
          </a:prstGeom>
        </p:spPr>
        <p:txBody>
          <a:bodyPr>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1000" dirty="0" err="1">
                <a:solidFill>
                  <a:srgbClr val="013D5B"/>
                </a:solidFill>
                <a:latin typeface="Museo Sans 100" panose="02000000000000000000" pitchFamily="2" charset="77"/>
              </a:rPr>
              <a:t>Rund</a:t>
            </a:r>
            <a:r>
              <a:rPr lang="en-US" sz="1000" dirty="0">
                <a:solidFill>
                  <a:srgbClr val="013D5B"/>
                </a:solidFill>
                <a:latin typeface="Museo Sans 100" panose="02000000000000000000" pitchFamily="2" charset="77"/>
              </a:rPr>
              <a:t>, D. Et al, </a:t>
            </a:r>
            <a:r>
              <a:rPr lang="el-GR" sz="1000" dirty="0">
                <a:solidFill>
                  <a:srgbClr val="013D5B"/>
                </a:solidFill>
                <a:latin typeface="Museo Sans 100" panose="02000000000000000000" pitchFamily="2" charset="77"/>
              </a:rPr>
              <a:t>β-</a:t>
            </a:r>
            <a:r>
              <a:rPr lang="en-US" sz="1000" dirty="0">
                <a:solidFill>
                  <a:srgbClr val="013D5B"/>
                </a:solidFill>
                <a:latin typeface="Museo Sans 100" panose="02000000000000000000" pitchFamily="2" charset="77"/>
              </a:rPr>
              <a:t>Thalassemia. NEJM,2005, 353(11), 1135–1146.</a:t>
            </a:r>
          </a:p>
        </p:txBody>
      </p:sp>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5958798" cy="498598"/>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solidFill>
                  <a:srgbClr val="AC1E2D"/>
                </a:solidFill>
                <a:latin typeface="Museo Sans 300" panose="02000000000000000000" pitchFamily="2" charset="77"/>
              </a:rPr>
              <a:t>Klinik Tablo</a:t>
            </a:r>
          </a:p>
        </p:txBody>
      </p:sp>
      <p:sp>
        <p:nvSpPr>
          <p:cNvPr id="9" name="Content Placeholder 2">
            <a:extLst>
              <a:ext uri="{FF2B5EF4-FFF2-40B4-BE49-F238E27FC236}">
                <a16:creationId xmlns:a16="http://schemas.microsoft.com/office/drawing/2014/main" id="{61A05ECE-5BD0-0245-B90C-133DC9E59DC3}"/>
              </a:ext>
            </a:extLst>
          </p:cNvPr>
          <p:cNvSpPr txBox="1">
            <a:spLocks/>
          </p:cNvSpPr>
          <p:nvPr/>
        </p:nvSpPr>
        <p:spPr>
          <a:xfrm>
            <a:off x="546743" y="1106488"/>
            <a:ext cx="7173571" cy="4291431"/>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ct val="0"/>
              </a:spcBef>
              <a:buNone/>
            </a:pPr>
            <a:r>
              <a:rPr lang="tr-TR" sz="1400" dirty="0" err="1">
                <a:solidFill>
                  <a:srgbClr val="013D5B"/>
                </a:solidFill>
                <a:latin typeface="Museo Sans 100" panose="02000000000000000000" pitchFamily="2" charset="77"/>
                <a:ea typeface="+mj-ea"/>
                <a:cs typeface="+mj-cs"/>
              </a:rPr>
              <a:t>Talasemi</a:t>
            </a:r>
            <a:r>
              <a:rPr lang="tr-TR" sz="1400" dirty="0">
                <a:solidFill>
                  <a:srgbClr val="013D5B"/>
                </a:solidFill>
                <a:latin typeface="Museo Sans 100" panose="02000000000000000000" pitchFamily="2" charset="77"/>
                <a:ea typeface="+mj-ea"/>
                <a:cs typeface="+mj-cs"/>
              </a:rPr>
              <a:t> ile ilişkili anemi şiddetli olabilir </a:t>
            </a:r>
            <a:r>
              <a:rPr lang="tr-TR" sz="1400" dirty="0" err="1">
                <a:solidFill>
                  <a:srgbClr val="013D5B"/>
                </a:solidFill>
                <a:latin typeface="Museo Sans 100" panose="02000000000000000000" pitchFamily="2" charset="77"/>
                <a:ea typeface="+mj-ea"/>
                <a:cs typeface="+mj-cs"/>
              </a:rPr>
              <a:t>inefektif</a:t>
            </a:r>
            <a:r>
              <a:rPr lang="tr-TR" sz="1400" dirty="0">
                <a:solidFill>
                  <a:srgbClr val="013D5B"/>
                </a:solidFill>
                <a:latin typeface="Museo Sans 100" panose="02000000000000000000" pitchFamily="2" charset="77"/>
                <a:ea typeface="+mj-ea"/>
                <a:cs typeface="+mj-cs"/>
              </a:rPr>
              <a:t> </a:t>
            </a:r>
            <a:r>
              <a:rPr lang="tr-TR" sz="1400" dirty="0" err="1">
                <a:solidFill>
                  <a:srgbClr val="013D5B"/>
                </a:solidFill>
                <a:latin typeface="Museo Sans 100" panose="02000000000000000000" pitchFamily="2" charset="77"/>
                <a:ea typeface="+mj-ea"/>
                <a:cs typeface="+mj-cs"/>
              </a:rPr>
              <a:t>eritropoez</a:t>
            </a:r>
            <a:r>
              <a:rPr lang="tr-TR" sz="1400" dirty="0">
                <a:solidFill>
                  <a:srgbClr val="013D5B"/>
                </a:solidFill>
                <a:latin typeface="Museo Sans 100" panose="02000000000000000000" pitchFamily="2" charset="77"/>
                <a:ea typeface="+mj-ea"/>
                <a:cs typeface="+mj-cs"/>
              </a:rPr>
              <a:t> eşlik edebilir, karaciğer, </a:t>
            </a:r>
          </a:p>
          <a:p>
            <a:pPr>
              <a:lnSpc>
                <a:spcPts val="2400"/>
              </a:lnSpc>
              <a:spcBef>
                <a:spcPct val="0"/>
              </a:spcBef>
              <a:buNone/>
            </a:pPr>
            <a:r>
              <a:rPr lang="tr-TR" sz="1400" dirty="0">
                <a:solidFill>
                  <a:srgbClr val="013D5B"/>
                </a:solidFill>
                <a:latin typeface="Museo Sans 100" panose="02000000000000000000" pitchFamily="2" charset="77"/>
                <a:ea typeface="+mj-ea"/>
                <a:cs typeface="+mj-cs"/>
              </a:rPr>
              <a:t>dalak ve </a:t>
            </a:r>
            <a:r>
              <a:rPr lang="tr-TR" sz="1400" dirty="0" err="1">
                <a:solidFill>
                  <a:srgbClr val="013D5B"/>
                </a:solidFill>
                <a:latin typeface="Museo Sans 100" panose="02000000000000000000" pitchFamily="2" charset="77"/>
                <a:ea typeface="+mj-ea"/>
                <a:cs typeface="+mj-cs"/>
              </a:rPr>
              <a:t>paravertebral</a:t>
            </a:r>
            <a:r>
              <a:rPr lang="tr-TR" sz="1400" dirty="0">
                <a:solidFill>
                  <a:srgbClr val="013D5B"/>
                </a:solidFill>
                <a:latin typeface="Museo Sans 100" panose="02000000000000000000" pitchFamily="2" charset="77"/>
                <a:ea typeface="+mj-ea"/>
                <a:cs typeface="+mj-cs"/>
              </a:rPr>
              <a:t> kitleler gibi diğer bölgelerde kemik genişlemesi ve </a:t>
            </a:r>
          </a:p>
          <a:p>
            <a:pPr>
              <a:lnSpc>
                <a:spcPts val="2400"/>
              </a:lnSpc>
              <a:spcBef>
                <a:spcPct val="0"/>
              </a:spcBef>
              <a:buNone/>
            </a:pPr>
            <a:r>
              <a:rPr lang="tr-TR" sz="1400" dirty="0" err="1">
                <a:solidFill>
                  <a:srgbClr val="013D5B"/>
                </a:solidFill>
                <a:latin typeface="Museo Sans 100" panose="02000000000000000000" pitchFamily="2" charset="77"/>
                <a:ea typeface="+mj-ea"/>
                <a:cs typeface="+mj-cs"/>
              </a:rPr>
              <a:t>ekstramedüller</a:t>
            </a:r>
            <a:r>
              <a:rPr lang="tr-TR" sz="1400" dirty="0">
                <a:solidFill>
                  <a:srgbClr val="013D5B"/>
                </a:solidFill>
                <a:latin typeface="Museo Sans 100" panose="02000000000000000000" pitchFamily="2" charset="77"/>
                <a:ea typeface="+mj-ea"/>
                <a:cs typeface="+mj-cs"/>
              </a:rPr>
              <a:t> </a:t>
            </a:r>
            <a:r>
              <a:rPr lang="tr-TR" sz="1400" dirty="0" err="1">
                <a:solidFill>
                  <a:srgbClr val="013D5B"/>
                </a:solidFill>
                <a:latin typeface="Museo Sans 100" panose="02000000000000000000" pitchFamily="2" charset="77"/>
                <a:ea typeface="+mj-ea"/>
                <a:cs typeface="+mj-cs"/>
              </a:rPr>
              <a:t>hematopoez</a:t>
            </a:r>
            <a:r>
              <a:rPr lang="tr-TR" sz="1400" dirty="0">
                <a:solidFill>
                  <a:srgbClr val="013D5B"/>
                </a:solidFill>
                <a:latin typeface="Museo Sans 100" panose="02000000000000000000" pitchFamily="2" charset="77"/>
                <a:ea typeface="+mj-ea"/>
                <a:cs typeface="+mj-cs"/>
              </a:rPr>
              <a:t> görülür.</a:t>
            </a:r>
          </a:p>
          <a:p>
            <a:pPr>
              <a:lnSpc>
                <a:spcPct val="100000"/>
              </a:lnSpc>
              <a:spcBef>
                <a:spcPct val="0"/>
              </a:spcBef>
              <a:buNone/>
            </a:pPr>
            <a:r>
              <a:rPr lang="tr-TR" sz="500" dirty="0">
                <a:solidFill>
                  <a:srgbClr val="013D5B"/>
                </a:solidFill>
                <a:latin typeface="Museo Sans 100" panose="02000000000000000000" pitchFamily="2" charset="77"/>
                <a:ea typeface="+mj-ea"/>
                <a:cs typeface="+mj-cs"/>
              </a:rPr>
              <a:t> </a:t>
            </a:r>
          </a:p>
          <a:p>
            <a:pPr>
              <a:lnSpc>
                <a:spcPts val="2400"/>
              </a:lnSpc>
              <a:spcBef>
                <a:spcPct val="0"/>
              </a:spcBef>
              <a:buNone/>
            </a:pPr>
            <a:r>
              <a:rPr lang="tr-TR" sz="1400" dirty="0">
                <a:solidFill>
                  <a:srgbClr val="013D5B"/>
                </a:solidFill>
                <a:latin typeface="Museo Sans 100" panose="02000000000000000000" pitchFamily="2" charset="77"/>
                <a:ea typeface="+mj-ea"/>
                <a:cs typeface="+mj-cs"/>
              </a:rPr>
              <a:t>Transfüzyonla bulaşan enfeksiyonlar (özellikle hepatit B ve C), uygun testlerin</a:t>
            </a:r>
          </a:p>
          <a:p>
            <a:pPr>
              <a:lnSpc>
                <a:spcPts val="2400"/>
              </a:lnSpc>
              <a:spcBef>
                <a:spcPct val="0"/>
              </a:spcBef>
              <a:buNone/>
            </a:pPr>
            <a:r>
              <a:rPr lang="tr-TR" sz="1400" dirty="0">
                <a:solidFill>
                  <a:srgbClr val="013D5B"/>
                </a:solidFill>
                <a:latin typeface="Museo Sans 100" panose="02000000000000000000" pitchFamily="2" charset="77"/>
                <a:ea typeface="+mj-ea"/>
                <a:cs typeface="+mj-cs"/>
              </a:rPr>
              <a:t>bulunmadığı ülkelerde önemli bir ölüm nedenidir. </a:t>
            </a:r>
          </a:p>
          <a:p>
            <a:pPr>
              <a:lnSpc>
                <a:spcPct val="100000"/>
              </a:lnSpc>
              <a:spcBef>
                <a:spcPct val="0"/>
              </a:spcBef>
              <a:buNone/>
            </a:pPr>
            <a:r>
              <a:rPr lang="tr-TR" sz="800" dirty="0">
                <a:solidFill>
                  <a:srgbClr val="013D5B"/>
                </a:solidFill>
                <a:latin typeface="Museo Sans 100" panose="02000000000000000000" pitchFamily="2" charset="77"/>
              </a:rPr>
              <a:t> </a:t>
            </a:r>
            <a:endParaRPr lang="tr-TR" sz="1400" dirty="0">
              <a:solidFill>
                <a:srgbClr val="013D5B"/>
              </a:solidFill>
              <a:latin typeface="Museo Sans 100" panose="02000000000000000000" pitchFamily="2" charset="77"/>
              <a:ea typeface="+mj-ea"/>
              <a:cs typeface="+mj-cs"/>
            </a:endParaRPr>
          </a:p>
          <a:p>
            <a:pPr>
              <a:lnSpc>
                <a:spcPts val="2400"/>
              </a:lnSpc>
              <a:spcBef>
                <a:spcPct val="0"/>
              </a:spcBef>
              <a:buNone/>
            </a:pPr>
            <a:r>
              <a:rPr lang="tr-TR" sz="1400" dirty="0">
                <a:solidFill>
                  <a:srgbClr val="013D5B"/>
                </a:solidFill>
                <a:latin typeface="Museo Sans 100" panose="02000000000000000000" pitchFamily="2" charset="77"/>
                <a:ea typeface="+mj-ea"/>
                <a:cs typeface="+mj-cs"/>
              </a:rPr>
              <a:t>Demir yüklenmesi hem </a:t>
            </a:r>
            <a:r>
              <a:rPr lang="tr-TR" sz="1400" dirty="0" err="1">
                <a:solidFill>
                  <a:srgbClr val="013D5B"/>
                </a:solidFill>
                <a:latin typeface="Museo Sans 100" panose="02000000000000000000" pitchFamily="2" charset="77"/>
                <a:ea typeface="+mj-ea"/>
                <a:cs typeface="+mj-cs"/>
              </a:rPr>
              <a:t>transfüzyonel</a:t>
            </a:r>
            <a:r>
              <a:rPr lang="tr-TR" sz="1400" dirty="0">
                <a:solidFill>
                  <a:srgbClr val="013D5B"/>
                </a:solidFill>
                <a:latin typeface="Museo Sans 100" panose="02000000000000000000" pitchFamily="2" charset="77"/>
                <a:ea typeface="+mj-ea"/>
                <a:cs typeface="+mj-cs"/>
              </a:rPr>
              <a:t> </a:t>
            </a:r>
            <a:r>
              <a:rPr lang="tr-TR" sz="1400" dirty="0" err="1">
                <a:solidFill>
                  <a:srgbClr val="013D5B"/>
                </a:solidFill>
                <a:latin typeface="Museo Sans 100" panose="02000000000000000000" pitchFamily="2" charset="77"/>
                <a:ea typeface="+mj-ea"/>
                <a:cs typeface="+mj-cs"/>
              </a:rPr>
              <a:t>hemosiderozdan</a:t>
            </a:r>
            <a:r>
              <a:rPr lang="tr-TR" sz="1400" dirty="0">
                <a:solidFill>
                  <a:srgbClr val="013D5B"/>
                </a:solidFill>
                <a:latin typeface="Museo Sans 100" panose="02000000000000000000" pitchFamily="2" charset="77"/>
                <a:ea typeface="+mj-ea"/>
                <a:cs typeface="+mj-cs"/>
              </a:rPr>
              <a:t> hem de aşırı </a:t>
            </a:r>
            <a:r>
              <a:rPr lang="tr-TR" sz="1400" dirty="0" err="1">
                <a:solidFill>
                  <a:srgbClr val="013D5B"/>
                </a:solidFill>
                <a:latin typeface="Museo Sans 100" panose="02000000000000000000" pitchFamily="2" charset="77"/>
                <a:ea typeface="+mj-ea"/>
                <a:cs typeface="+mj-cs"/>
              </a:rPr>
              <a:t>gastrointestinal</a:t>
            </a:r>
            <a:endParaRPr lang="tr-TR" sz="1400" dirty="0">
              <a:solidFill>
                <a:srgbClr val="013D5B"/>
              </a:solidFill>
              <a:latin typeface="Museo Sans 100" panose="02000000000000000000" pitchFamily="2" charset="77"/>
              <a:ea typeface="+mj-ea"/>
              <a:cs typeface="+mj-cs"/>
            </a:endParaRPr>
          </a:p>
          <a:p>
            <a:pPr>
              <a:lnSpc>
                <a:spcPts val="2400"/>
              </a:lnSpc>
              <a:spcBef>
                <a:spcPct val="0"/>
              </a:spcBef>
              <a:buNone/>
            </a:pPr>
            <a:r>
              <a:rPr lang="tr-TR" sz="1400" dirty="0">
                <a:solidFill>
                  <a:srgbClr val="013D5B"/>
                </a:solidFill>
                <a:latin typeface="Museo Sans 100" panose="02000000000000000000" pitchFamily="2" charset="77"/>
                <a:ea typeface="+mj-ea"/>
                <a:cs typeface="+mj-cs"/>
              </a:rPr>
              <a:t>demir emiliminden kaynaklanır. Kalpte, karaciğerde ve çoklu endokrin bezlerde demir</a:t>
            </a:r>
          </a:p>
          <a:p>
            <a:pPr>
              <a:lnSpc>
                <a:spcPts val="2400"/>
              </a:lnSpc>
              <a:spcBef>
                <a:spcPct val="0"/>
              </a:spcBef>
              <a:buNone/>
            </a:pPr>
            <a:r>
              <a:rPr lang="tr-TR" sz="1400" dirty="0">
                <a:solidFill>
                  <a:srgbClr val="013D5B"/>
                </a:solidFill>
                <a:latin typeface="Museo Sans 100" panose="02000000000000000000" pitchFamily="2" charset="77"/>
                <a:ea typeface="+mj-ea"/>
                <a:cs typeface="+mj-cs"/>
              </a:rPr>
              <a:t>birikmesi, değişken endokrin organ yetmezliğine ve ciddi organ hasarına neden olur.</a:t>
            </a:r>
          </a:p>
          <a:p>
            <a:pPr marL="0" lvl="0" indent="0">
              <a:lnSpc>
                <a:spcPct val="100000"/>
              </a:lnSpc>
              <a:spcBef>
                <a:spcPct val="0"/>
              </a:spcBef>
              <a:buNone/>
            </a:pPr>
            <a:r>
              <a:rPr lang="tr-TR" sz="800" dirty="0">
                <a:solidFill>
                  <a:srgbClr val="013D5B"/>
                </a:solidFill>
                <a:latin typeface="Museo Sans 100" panose="02000000000000000000" pitchFamily="2" charset="77"/>
              </a:rPr>
              <a:t> </a:t>
            </a:r>
            <a:endParaRPr lang="tr-TR" sz="1400" dirty="0">
              <a:solidFill>
                <a:srgbClr val="013D5B"/>
              </a:solidFill>
              <a:latin typeface="Museo Sans 100" panose="02000000000000000000" pitchFamily="2" charset="77"/>
            </a:endParaRPr>
          </a:p>
          <a:p>
            <a:pPr>
              <a:lnSpc>
                <a:spcPts val="2800"/>
              </a:lnSpc>
              <a:spcBef>
                <a:spcPct val="0"/>
              </a:spcBef>
              <a:buNone/>
            </a:pPr>
            <a:r>
              <a:rPr lang="tr-TR" sz="1400" dirty="0" err="1">
                <a:solidFill>
                  <a:srgbClr val="013D5B"/>
                </a:solidFill>
                <a:latin typeface="Museo Sans 100" panose="02000000000000000000" pitchFamily="2" charset="77"/>
                <a:ea typeface="+mj-ea"/>
                <a:cs typeface="+mj-cs"/>
              </a:rPr>
              <a:t>Endokrinopatiler</a:t>
            </a:r>
            <a:r>
              <a:rPr lang="tr-TR" sz="1400" dirty="0">
                <a:solidFill>
                  <a:srgbClr val="013D5B"/>
                </a:solidFill>
                <a:latin typeface="Museo Sans 100" panose="02000000000000000000" pitchFamily="2" charset="77"/>
                <a:ea typeface="+mj-ea"/>
                <a:cs typeface="+mj-cs"/>
              </a:rPr>
              <a:t> hormon </a:t>
            </a:r>
            <a:r>
              <a:rPr lang="tr-TR" sz="1400" dirty="0" err="1">
                <a:solidFill>
                  <a:srgbClr val="013D5B"/>
                </a:solidFill>
                <a:latin typeface="Museo Sans 100" panose="02000000000000000000" pitchFamily="2" charset="77"/>
                <a:ea typeface="+mj-ea"/>
                <a:cs typeface="+mj-cs"/>
              </a:rPr>
              <a:t>replasmanı</a:t>
            </a:r>
            <a:r>
              <a:rPr lang="tr-TR" sz="1400" dirty="0">
                <a:solidFill>
                  <a:srgbClr val="013D5B"/>
                </a:solidFill>
                <a:latin typeface="Museo Sans 100" panose="02000000000000000000" pitchFamily="2" charset="77"/>
                <a:ea typeface="+mj-ea"/>
                <a:cs typeface="+mj-cs"/>
              </a:rPr>
              <a:t> ile tedavi edilebilir. Bununla birlikte, aşırı demir</a:t>
            </a:r>
          </a:p>
          <a:p>
            <a:pPr>
              <a:lnSpc>
                <a:spcPts val="2400"/>
              </a:lnSpc>
              <a:spcBef>
                <a:spcPct val="0"/>
              </a:spcBef>
              <a:buNone/>
            </a:pPr>
            <a:r>
              <a:rPr lang="tr-TR" sz="1400" dirty="0">
                <a:solidFill>
                  <a:srgbClr val="013D5B"/>
                </a:solidFill>
                <a:latin typeface="Museo Sans 100" panose="02000000000000000000" pitchFamily="2" charset="77"/>
                <a:ea typeface="+mj-ea"/>
                <a:cs typeface="+mj-cs"/>
              </a:rPr>
              <a:t>yüklenmesinin en ciddi sonucu, </a:t>
            </a:r>
            <a:r>
              <a:rPr lang="tr-TR" sz="1400" dirty="0" err="1">
                <a:solidFill>
                  <a:srgbClr val="013D5B"/>
                </a:solidFill>
                <a:latin typeface="Museo Sans 100" panose="02000000000000000000" pitchFamily="2" charset="77"/>
                <a:ea typeface="+mj-ea"/>
                <a:cs typeface="+mj-cs"/>
              </a:rPr>
              <a:t>şelasyon</a:t>
            </a:r>
            <a:r>
              <a:rPr lang="tr-TR" sz="1400" dirty="0">
                <a:solidFill>
                  <a:srgbClr val="013D5B"/>
                </a:solidFill>
                <a:latin typeface="Museo Sans 100" panose="02000000000000000000" pitchFamily="2" charset="77"/>
                <a:ea typeface="+mj-ea"/>
                <a:cs typeface="+mj-cs"/>
              </a:rPr>
              <a:t> tedavisi gerektiren hayatı tehdit eden</a:t>
            </a:r>
          </a:p>
          <a:p>
            <a:pPr>
              <a:lnSpc>
                <a:spcPts val="2400"/>
              </a:lnSpc>
              <a:spcBef>
                <a:spcPct val="0"/>
              </a:spcBef>
              <a:buNone/>
            </a:pPr>
            <a:r>
              <a:rPr lang="tr-TR" sz="1400" dirty="0" err="1">
                <a:solidFill>
                  <a:srgbClr val="013D5B"/>
                </a:solidFill>
                <a:latin typeface="Museo Sans 100" panose="02000000000000000000" pitchFamily="2" charset="77"/>
                <a:ea typeface="+mj-ea"/>
                <a:cs typeface="+mj-cs"/>
              </a:rPr>
              <a:t>kardiyotoksisitedir</a:t>
            </a:r>
            <a:r>
              <a:rPr lang="tr-TR" sz="1400" dirty="0">
                <a:solidFill>
                  <a:srgbClr val="013D5B"/>
                </a:solidFill>
                <a:latin typeface="Museo Sans 100" panose="02000000000000000000" pitchFamily="2" charset="77"/>
                <a:ea typeface="+mj-ea"/>
                <a:cs typeface="+mj-cs"/>
              </a:rPr>
              <a:t>.</a:t>
            </a:r>
          </a:p>
          <a:p>
            <a:pPr marL="0" lvl="0" indent="0">
              <a:lnSpc>
                <a:spcPct val="100000"/>
              </a:lnSpc>
              <a:spcBef>
                <a:spcPct val="0"/>
              </a:spcBef>
              <a:buNone/>
            </a:pPr>
            <a:r>
              <a:rPr lang="tr-TR" sz="800" dirty="0">
                <a:solidFill>
                  <a:srgbClr val="013D5B"/>
                </a:solidFill>
                <a:latin typeface="Museo Sans 100" panose="02000000000000000000" pitchFamily="2" charset="77"/>
              </a:rPr>
              <a:t> </a:t>
            </a:r>
            <a:endParaRPr lang="tr-TR" sz="1400" dirty="0">
              <a:solidFill>
                <a:srgbClr val="013D5B"/>
              </a:solidFill>
              <a:latin typeface="Museo Sans 100" panose="02000000000000000000" pitchFamily="2" charset="77"/>
            </a:endParaRPr>
          </a:p>
          <a:p>
            <a:pPr>
              <a:lnSpc>
                <a:spcPts val="2800"/>
              </a:lnSpc>
              <a:spcBef>
                <a:spcPct val="0"/>
              </a:spcBef>
              <a:buNone/>
            </a:pPr>
            <a:r>
              <a:rPr lang="tr-TR" sz="1400" dirty="0" err="1">
                <a:solidFill>
                  <a:srgbClr val="013D5B"/>
                </a:solidFill>
                <a:latin typeface="Museo Sans 100" panose="02000000000000000000" pitchFamily="2" charset="77"/>
                <a:ea typeface="+mj-ea"/>
                <a:cs typeface="+mj-cs"/>
              </a:rPr>
              <a:t>Talasemi</a:t>
            </a:r>
            <a:r>
              <a:rPr lang="tr-TR" sz="1400" dirty="0">
                <a:solidFill>
                  <a:srgbClr val="013D5B"/>
                </a:solidFill>
                <a:latin typeface="Museo Sans 100" panose="02000000000000000000" pitchFamily="2" charset="77"/>
                <a:ea typeface="+mj-ea"/>
                <a:cs typeface="+mj-cs"/>
              </a:rPr>
              <a:t>, kemik iliği nakli ile tedavi edilebilir.</a:t>
            </a:r>
          </a:p>
        </p:txBody>
      </p:sp>
      <p:pic>
        <p:nvPicPr>
          <p:cNvPr id="13" name="Picture 12">
            <a:extLst>
              <a:ext uri="{FF2B5EF4-FFF2-40B4-BE49-F238E27FC236}">
                <a16:creationId xmlns:a16="http://schemas.microsoft.com/office/drawing/2014/main" id="{BF704DFE-CCB3-3C42-BF79-9E40E0EC5A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1562" y="4909"/>
            <a:ext cx="5020438" cy="6853091"/>
          </a:xfrm>
          <a:prstGeom prst="rect">
            <a:avLst/>
          </a:prstGeom>
        </p:spPr>
      </p:pic>
      <p:pic>
        <p:nvPicPr>
          <p:cNvPr id="14" name="Picture 13">
            <a:extLst>
              <a:ext uri="{FF2B5EF4-FFF2-40B4-BE49-F238E27FC236}">
                <a16:creationId xmlns:a16="http://schemas.microsoft.com/office/drawing/2014/main" id="{1A245B5B-FBB9-4740-B4F1-BA45EE44C1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 y="1218518"/>
            <a:ext cx="227367" cy="216000"/>
          </a:xfrm>
          <a:prstGeom prst="rect">
            <a:avLst/>
          </a:prstGeom>
        </p:spPr>
      </p:pic>
      <p:pic>
        <p:nvPicPr>
          <p:cNvPr id="15" name="Picture 14">
            <a:extLst>
              <a:ext uri="{FF2B5EF4-FFF2-40B4-BE49-F238E27FC236}">
                <a16:creationId xmlns:a16="http://schemas.microsoft.com/office/drawing/2014/main" id="{7F543703-ED04-9647-B348-8CCDE60A36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 y="2205943"/>
            <a:ext cx="227367" cy="216000"/>
          </a:xfrm>
          <a:prstGeom prst="rect">
            <a:avLst/>
          </a:prstGeom>
        </p:spPr>
      </p:pic>
      <p:pic>
        <p:nvPicPr>
          <p:cNvPr id="16" name="Picture 15">
            <a:extLst>
              <a:ext uri="{FF2B5EF4-FFF2-40B4-BE49-F238E27FC236}">
                <a16:creationId xmlns:a16="http://schemas.microsoft.com/office/drawing/2014/main" id="{EF201CD2-E8C2-7745-8916-69F085C60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 y="2936193"/>
            <a:ext cx="227367" cy="216000"/>
          </a:xfrm>
          <a:prstGeom prst="rect">
            <a:avLst/>
          </a:prstGeom>
        </p:spPr>
      </p:pic>
      <p:pic>
        <p:nvPicPr>
          <p:cNvPr id="17" name="Picture 16">
            <a:extLst>
              <a:ext uri="{FF2B5EF4-FFF2-40B4-BE49-F238E27FC236}">
                <a16:creationId xmlns:a16="http://schemas.microsoft.com/office/drawing/2014/main" id="{CB903BA7-5029-3A44-8A55-DF67DADFE5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 y="4012518"/>
            <a:ext cx="227367" cy="216000"/>
          </a:xfrm>
          <a:prstGeom prst="rect">
            <a:avLst/>
          </a:prstGeom>
        </p:spPr>
      </p:pic>
      <p:pic>
        <p:nvPicPr>
          <p:cNvPr id="18" name="Picture 17">
            <a:extLst>
              <a:ext uri="{FF2B5EF4-FFF2-40B4-BE49-F238E27FC236}">
                <a16:creationId xmlns:a16="http://schemas.microsoft.com/office/drawing/2014/main" id="{347E9F52-8A4C-8343-95E2-BC319DAA6F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 y="5104718"/>
            <a:ext cx="227367" cy="216000"/>
          </a:xfrm>
          <a:prstGeom prst="rect">
            <a:avLst/>
          </a:prstGeom>
        </p:spPr>
      </p:pic>
    </p:spTree>
    <p:extLst>
      <p:ext uri="{BB962C8B-B14F-4D97-AF65-F5344CB8AC3E}">
        <p14:creationId xmlns:p14="http://schemas.microsoft.com/office/powerpoint/2010/main" val="322327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5B677-C4DF-C542-8074-D522CC05151E}"/>
              </a:ext>
            </a:extLst>
          </p:cNvPr>
          <p:cNvSpPr txBox="1"/>
          <p:nvPr/>
        </p:nvSpPr>
        <p:spPr>
          <a:xfrm>
            <a:off x="292100" y="6385396"/>
            <a:ext cx="5930900" cy="230832"/>
          </a:xfrm>
          <a:prstGeom prst="rect">
            <a:avLst/>
          </a:prstGeom>
        </p:spPr>
        <p:txBody>
          <a:bodyPr>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1000" dirty="0">
                <a:solidFill>
                  <a:srgbClr val="013D5B"/>
                </a:solidFill>
                <a:latin typeface="Museo Sans 100" panose="02000000000000000000" pitchFamily="2" charset="77"/>
              </a:rPr>
              <a:t>Taher AT, et al, </a:t>
            </a:r>
            <a:r>
              <a:rPr lang="en-US" sz="1000" dirty="0" err="1">
                <a:solidFill>
                  <a:srgbClr val="013D5B"/>
                </a:solidFill>
                <a:latin typeface="Museo Sans 100" panose="02000000000000000000" pitchFamily="2" charset="77"/>
              </a:rPr>
              <a:t>Thalassaemia</a:t>
            </a:r>
            <a:r>
              <a:rPr lang="en-US" sz="1000" dirty="0">
                <a:solidFill>
                  <a:srgbClr val="013D5B"/>
                </a:solidFill>
                <a:latin typeface="Museo Sans 100" panose="02000000000000000000" pitchFamily="2" charset="77"/>
              </a:rPr>
              <a:t>. The Lancet, (2017), http://</a:t>
            </a:r>
            <a:r>
              <a:rPr lang="en-US" sz="1000" dirty="0" err="1">
                <a:solidFill>
                  <a:srgbClr val="013D5B"/>
                </a:solidFill>
                <a:latin typeface="Museo Sans 100" panose="02000000000000000000" pitchFamily="2" charset="77"/>
              </a:rPr>
              <a:t>dx.doi.org</a:t>
            </a:r>
            <a:r>
              <a:rPr lang="en-US" sz="1000" dirty="0">
                <a:solidFill>
                  <a:srgbClr val="013D5B"/>
                </a:solidFill>
                <a:latin typeface="Museo Sans 100" panose="02000000000000000000" pitchFamily="2" charset="77"/>
              </a:rPr>
              <a:t>/10.1016/ S0140-6736(17)31822-6</a:t>
            </a:r>
          </a:p>
        </p:txBody>
      </p:sp>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solidFill>
                  <a:srgbClr val="AC1E2D"/>
                </a:solidFill>
                <a:latin typeface="Museo Sans 300" panose="02000000000000000000" pitchFamily="2" charset="77"/>
              </a:rPr>
              <a:t>Transfüzyon</a:t>
            </a:r>
          </a:p>
        </p:txBody>
      </p:sp>
      <p:sp>
        <p:nvSpPr>
          <p:cNvPr id="7" name="Content Placeholder 2">
            <a:extLst>
              <a:ext uri="{FF2B5EF4-FFF2-40B4-BE49-F238E27FC236}">
                <a16:creationId xmlns:a16="http://schemas.microsoft.com/office/drawing/2014/main" id="{2E84D511-C193-464B-867D-AAAD73631FDC}"/>
              </a:ext>
            </a:extLst>
          </p:cNvPr>
          <p:cNvSpPr txBox="1">
            <a:spLocks/>
          </p:cNvSpPr>
          <p:nvPr/>
        </p:nvSpPr>
        <p:spPr>
          <a:xfrm>
            <a:off x="1059261" y="1375276"/>
            <a:ext cx="10032809" cy="4240007"/>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60"/>
              </a:lnSpc>
              <a:spcBef>
                <a:spcPct val="0"/>
              </a:spcBef>
              <a:buNone/>
            </a:pPr>
            <a:r>
              <a:rPr lang="tr-TR" sz="1800" dirty="0">
                <a:solidFill>
                  <a:srgbClr val="013D5B"/>
                </a:solidFill>
                <a:latin typeface="Museo Sans 100" panose="02000000000000000000" pitchFamily="2" charset="77"/>
                <a:ea typeface="+mj-ea"/>
                <a:cs typeface="+mj-cs"/>
              </a:rPr>
              <a:t>Transfüzyon tedavisi, normal eritrositler sağlayarak ve </a:t>
            </a:r>
            <a:r>
              <a:rPr lang="tr-TR" sz="1800" dirty="0" err="1">
                <a:solidFill>
                  <a:srgbClr val="013D5B"/>
                </a:solidFill>
                <a:latin typeface="Museo Sans 100" panose="02000000000000000000" pitchFamily="2" charset="77"/>
                <a:ea typeface="+mj-ea"/>
                <a:cs typeface="+mj-cs"/>
              </a:rPr>
              <a:t>inefektif</a:t>
            </a:r>
            <a:r>
              <a:rPr lang="tr-TR" sz="1800" dirty="0">
                <a:solidFill>
                  <a:srgbClr val="013D5B"/>
                </a:solidFill>
                <a:latin typeface="Museo Sans 100" panose="02000000000000000000" pitchFamily="2" charset="77"/>
                <a:ea typeface="+mj-ea"/>
                <a:cs typeface="+mj-cs"/>
              </a:rPr>
              <a:t> </a:t>
            </a:r>
            <a:r>
              <a:rPr lang="tr-TR" sz="1800" dirty="0" err="1">
                <a:solidFill>
                  <a:srgbClr val="013D5B"/>
                </a:solidFill>
                <a:latin typeface="Museo Sans 100" panose="02000000000000000000" pitchFamily="2" charset="77"/>
                <a:ea typeface="+mj-ea"/>
                <a:cs typeface="+mj-cs"/>
              </a:rPr>
              <a:t>eritropoezi</a:t>
            </a:r>
            <a:r>
              <a:rPr lang="tr-TR" sz="1800" dirty="0">
                <a:solidFill>
                  <a:srgbClr val="013D5B"/>
                </a:solidFill>
                <a:latin typeface="Museo Sans 100" panose="02000000000000000000" pitchFamily="2" charset="77"/>
                <a:ea typeface="+mj-ea"/>
                <a:cs typeface="+mj-cs"/>
              </a:rPr>
              <a:t> baskılayarak çalışır,</a:t>
            </a:r>
          </a:p>
          <a:p>
            <a:pPr>
              <a:lnSpc>
                <a:spcPts val="2460"/>
              </a:lnSpc>
              <a:spcBef>
                <a:spcPct val="0"/>
              </a:spcBef>
              <a:buNone/>
            </a:pPr>
            <a:r>
              <a:rPr lang="tr-TR" sz="1800" dirty="0" err="1">
                <a:solidFill>
                  <a:srgbClr val="013D5B"/>
                </a:solidFill>
                <a:latin typeface="Museo Sans 100" panose="02000000000000000000" pitchFamily="2" charset="77"/>
                <a:ea typeface="+mj-ea"/>
                <a:cs typeface="+mj-cs"/>
              </a:rPr>
              <a:t>talasemide</a:t>
            </a:r>
            <a:r>
              <a:rPr lang="tr-TR" sz="1800" dirty="0">
                <a:solidFill>
                  <a:srgbClr val="013D5B"/>
                </a:solidFill>
                <a:latin typeface="Museo Sans 100" panose="02000000000000000000" pitchFamily="2" charset="77"/>
                <a:ea typeface="+mj-ea"/>
                <a:cs typeface="+mj-cs"/>
              </a:rPr>
              <a:t> tüm yolaklarda </a:t>
            </a:r>
            <a:r>
              <a:rPr lang="tr-TR" sz="1800" dirty="0" err="1">
                <a:solidFill>
                  <a:srgbClr val="013D5B"/>
                </a:solidFill>
                <a:latin typeface="Museo Sans 100" panose="02000000000000000000" pitchFamily="2" charset="77"/>
                <a:ea typeface="+mj-ea"/>
                <a:cs typeface="+mj-cs"/>
              </a:rPr>
              <a:t>patofizyolojik</a:t>
            </a:r>
            <a:r>
              <a:rPr lang="tr-TR" sz="1800" dirty="0">
                <a:solidFill>
                  <a:srgbClr val="013D5B"/>
                </a:solidFill>
                <a:latin typeface="Museo Sans 100" panose="02000000000000000000" pitchFamily="2" charset="77"/>
                <a:ea typeface="+mj-ea"/>
                <a:cs typeface="+mj-cs"/>
              </a:rPr>
              <a:t> mekanizmaları kontrol eder.</a:t>
            </a:r>
          </a:p>
          <a:p>
            <a:pPr>
              <a:lnSpc>
                <a:spcPts val="2460"/>
              </a:lnSpc>
              <a:spcBef>
                <a:spcPct val="0"/>
              </a:spcBef>
              <a:buNone/>
            </a:pPr>
            <a:endParaRPr lang="tr-TR" sz="7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err="1">
                <a:solidFill>
                  <a:srgbClr val="013D5B"/>
                </a:solidFill>
                <a:latin typeface="Museo Sans 100" panose="02000000000000000000" pitchFamily="2" charset="77"/>
                <a:ea typeface="+mj-ea"/>
                <a:cs typeface="+mj-cs"/>
              </a:rPr>
              <a:t>TDT'li</a:t>
            </a:r>
            <a:r>
              <a:rPr lang="tr-TR" sz="1800" dirty="0">
                <a:solidFill>
                  <a:srgbClr val="013D5B"/>
                </a:solidFill>
                <a:latin typeface="Museo Sans 100" panose="02000000000000000000" pitchFamily="2" charset="77"/>
                <a:ea typeface="+mj-ea"/>
                <a:cs typeface="+mj-cs"/>
              </a:rPr>
              <a:t> çoğu hasta 90-105 g/L (kalp hastalığı olanlarda 110-120 g/L) hedef hemoglobin</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konsantrasyonlarına başarıyla ulaşabilir.</a:t>
            </a:r>
          </a:p>
          <a:p>
            <a:pPr>
              <a:lnSpc>
                <a:spcPts val="2460"/>
              </a:lnSpc>
              <a:spcBef>
                <a:spcPct val="0"/>
              </a:spcBef>
              <a:buNone/>
            </a:pPr>
            <a:endParaRPr lang="tr-TR" sz="7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err="1">
                <a:solidFill>
                  <a:srgbClr val="013D5B"/>
                </a:solidFill>
                <a:latin typeface="Museo Sans 100" panose="02000000000000000000" pitchFamily="2" charset="77"/>
                <a:ea typeface="+mj-ea"/>
                <a:cs typeface="+mj-cs"/>
              </a:rPr>
              <a:t>NTDT'de</a:t>
            </a:r>
            <a:r>
              <a:rPr lang="tr-TR" sz="1800" dirty="0">
                <a:solidFill>
                  <a:srgbClr val="013D5B"/>
                </a:solidFill>
                <a:latin typeface="Museo Sans 100" panose="02000000000000000000" pitchFamily="2" charset="77"/>
                <a:ea typeface="+mj-ea"/>
                <a:cs typeface="+mj-cs"/>
              </a:rPr>
              <a:t>, hemoglobin konsantrasyonları 100 g/L'nin altında olan </a:t>
            </a:r>
            <a:r>
              <a:rPr lang="el-GR" sz="1800" dirty="0">
                <a:solidFill>
                  <a:srgbClr val="013D5B"/>
                </a:solidFill>
                <a:latin typeface="Museo Sans 100" panose="02000000000000000000" pitchFamily="2" charset="77"/>
                <a:ea typeface="+mj-ea"/>
                <a:cs typeface="+mj-cs"/>
              </a:rPr>
              <a:t>β-</a:t>
            </a:r>
            <a:r>
              <a:rPr lang="tr-TR" sz="1800" dirty="0" err="1">
                <a:solidFill>
                  <a:srgbClr val="013D5B"/>
                </a:solidFill>
                <a:latin typeface="Museo Sans 100" panose="02000000000000000000" pitchFamily="2" charset="77"/>
                <a:ea typeface="+mj-ea"/>
                <a:cs typeface="+mj-cs"/>
              </a:rPr>
              <a:t>talasemi</a:t>
            </a:r>
            <a:r>
              <a:rPr lang="tr-TR" sz="1800" dirty="0">
                <a:solidFill>
                  <a:srgbClr val="013D5B"/>
                </a:solidFill>
                <a:latin typeface="Museo Sans 100" panose="02000000000000000000" pitchFamily="2" charset="77"/>
                <a:ea typeface="+mj-ea"/>
                <a:cs typeface="+mj-cs"/>
              </a:rPr>
              <a:t> </a:t>
            </a:r>
            <a:r>
              <a:rPr lang="tr-TR" sz="1800" dirty="0" err="1">
                <a:solidFill>
                  <a:srgbClr val="013D5B"/>
                </a:solidFill>
                <a:latin typeface="Museo Sans 100" panose="02000000000000000000" pitchFamily="2" charset="77"/>
                <a:ea typeface="+mj-ea"/>
                <a:cs typeface="+mj-cs"/>
              </a:rPr>
              <a:t>intermedia</a:t>
            </a: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a:solidFill>
                  <a:srgbClr val="013D5B"/>
                </a:solidFill>
                <a:latin typeface="Museo Sans 100" panose="02000000000000000000" pitchFamily="2" charset="77"/>
                <a:ea typeface="+mj-ea"/>
                <a:cs typeface="+mj-cs"/>
              </a:rPr>
              <a:t>hastalarında artmış </a:t>
            </a:r>
            <a:r>
              <a:rPr lang="tr-TR" sz="1800" dirty="0" err="1">
                <a:solidFill>
                  <a:srgbClr val="013D5B"/>
                </a:solidFill>
                <a:latin typeface="Museo Sans 100" panose="02000000000000000000" pitchFamily="2" charset="77"/>
                <a:ea typeface="+mj-ea"/>
                <a:cs typeface="+mj-cs"/>
              </a:rPr>
              <a:t>morbidite</a:t>
            </a:r>
            <a:r>
              <a:rPr lang="tr-TR" sz="1800" dirty="0">
                <a:solidFill>
                  <a:srgbClr val="013D5B"/>
                </a:solidFill>
                <a:latin typeface="Museo Sans 100" panose="02000000000000000000" pitchFamily="2" charset="77"/>
                <a:ea typeface="+mj-ea"/>
                <a:cs typeface="+mj-cs"/>
              </a:rPr>
              <a:t> saptanmış olsa da, kan transfüzyonunun gerekli olduğunu</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gösteren göstergeler tam olarak belirlenmemiştir.</a:t>
            </a:r>
          </a:p>
          <a:p>
            <a:pPr>
              <a:lnSpc>
                <a:spcPts val="2460"/>
              </a:lnSpc>
              <a:spcBef>
                <a:spcPct val="0"/>
              </a:spcBef>
              <a:buNone/>
            </a:pPr>
            <a:endParaRPr lang="tr-TR" sz="7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a:solidFill>
                  <a:srgbClr val="013D5B"/>
                </a:solidFill>
                <a:latin typeface="Museo Sans 100" panose="02000000000000000000" pitchFamily="2" charset="77"/>
                <a:ea typeface="+mj-ea"/>
                <a:cs typeface="+mj-cs"/>
              </a:rPr>
              <a:t>Transfüzyon tedavisinin de belirli riskleri vardır. </a:t>
            </a:r>
            <a:r>
              <a:rPr lang="tr-TR" sz="1800" dirty="0" err="1">
                <a:solidFill>
                  <a:srgbClr val="013D5B"/>
                </a:solidFill>
                <a:latin typeface="Museo Sans 100" panose="02000000000000000000" pitchFamily="2" charset="77"/>
                <a:ea typeface="+mj-ea"/>
                <a:cs typeface="+mj-cs"/>
              </a:rPr>
              <a:t>Alloimmünizasyon</a:t>
            </a:r>
            <a:r>
              <a:rPr lang="tr-TR" sz="1800" dirty="0">
                <a:solidFill>
                  <a:srgbClr val="013D5B"/>
                </a:solidFill>
                <a:latin typeface="Museo Sans 100" panose="02000000000000000000" pitchFamily="2" charset="77"/>
                <a:ea typeface="+mj-ea"/>
                <a:cs typeface="+mj-cs"/>
              </a:rPr>
              <a:t> ve kan yoluyla bulaşan</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enfeksiyon riskleri </a:t>
            </a:r>
            <a:r>
              <a:rPr lang="tr-TR" sz="1800" dirty="0" err="1">
                <a:solidFill>
                  <a:srgbClr val="013D5B"/>
                </a:solidFill>
                <a:latin typeface="Museo Sans 100" panose="02000000000000000000" pitchFamily="2" charset="77"/>
                <a:ea typeface="+mj-ea"/>
                <a:cs typeface="+mj-cs"/>
              </a:rPr>
              <a:t>transfüze</a:t>
            </a:r>
            <a:r>
              <a:rPr lang="tr-TR" sz="1800" dirty="0">
                <a:solidFill>
                  <a:srgbClr val="013D5B"/>
                </a:solidFill>
                <a:latin typeface="Museo Sans 100" panose="02000000000000000000" pitchFamily="2" charset="77"/>
                <a:ea typeface="+mj-ea"/>
                <a:cs typeface="+mj-cs"/>
              </a:rPr>
              <a:t> hastalarda endişe kaynağı olmaya devam etse de, düzenli</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transfüzyon tedavisi ile ilgili en büyük zorluk ikincil aşırı demir yüklenmesidir.</a:t>
            </a:r>
          </a:p>
        </p:txBody>
      </p:sp>
      <p:pic>
        <p:nvPicPr>
          <p:cNvPr id="8" name="Picture 7">
            <a:extLst>
              <a:ext uri="{FF2B5EF4-FFF2-40B4-BE49-F238E27FC236}">
                <a16:creationId xmlns:a16="http://schemas.microsoft.com/office/drawing/2014/main" id="{671B2C3B-44D5-B24D-B05D-BBEACC2854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104" y="1430696"/>
            <a:ext cx="303157" cy="288000"/>
          </a:xfrm>
          <a:prstGeom prst="rect">
            <a:avLst/>
          </a:prstGeom>
        </p:spPr>
      </p:pic>
      <p:pic>
        <p:nvPicPr>
          <p:cNvPr id="13" name="Picture 12">
            <a:extLst>
              <a:ext uri="{FF2B5EF4-FFF2-40B4-BE49-F238E27FC236}">
                <a16:creationId xmlns:a16="http://schemas.microsoft.com/office/drawing/2014/main" id="{416D96AB-973E-CB43-A679-F6A2FD425D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104" y="2411357"/>
            <a:ext cx="303157" cy="288000"/>
          </a:xfrm>
          <a:prstGeom prst="rect">
            <a:avLst/>
          </a:prstGeom>
        </p:spPr>
      </p:pic>
      <p:pic>
        <p:nvPicPr>
          <p:cNvPr id="14" name="Picture 13">
            <a:extLst>
              <a:ext uri="{FF2B5EF4-FFF2-40B4-BE49-F238E27FC236}">
                <a16:creationId xmlns:a16="http://schemas.microsoft.com/office/drawing/2014/main" id="{F3F51709-6CC0-F345-B3A8-92F2E75142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356" y="3365513"/>
            <a:ext cx="303157" cy="288000"/>
          </a:xfrm>
          <a:prstGeom prst="rect">
            <a:avLst/>
          </a:prstGeom>
        </p:spPr>
      </p:pic>
      <p:pic>
        <p:nvPicPr>
          <p:cNvPr id="15" name="Picture 14">
            <a:extLst>
              <a:ext uri="{FF2B5EF4-FFF2-40B4-BE49-F238E27FC236}">
                <a16:creationId xmlns:a16="http://schemas.microsoft.com/office/drawing/2014/main" id="{28D5DD28-17C6-8C45-A7DB-B5B5E336F2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860" y="4637722"/>
            <a:ext cx="303157" cy="288000"/>
          </a:xfrm>
          <a:prstGeom prst="rect">
            <a:avLst/>
          </a:prstGeom>
        </p:spPr>
      </p:pic>
    </p:spTree>
    <p:extLst>
      <p:ext uri="{BB962C8B-B14F-4D97-AF65-F5344CB8AC3E}">
        <p14:creationId xmlns:p14="http://schemas.microsoft.com/office/powerpoint/2010/main" val="423920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5B677-C4DF-C542-8074-D522CC05151E}"/>
              </a:ext>
            </a:extLst>
          </p:cNvPr>
          <p:cNvSpPr txBox="1"/>
          <p:nvPr/>
        </p:nvSpPr>
        <p:spPr>
          <a:xfrm>
            <a:off x="165100" y="6368031"/>
            <a:ext cx="5930900" cy="230832"/>
          </a:xfrm>
          <a:prstGeom prst="rect">
            <a:avLst/>
          </a:prstGeom>
        </p:spPr>
        <p:txBody>
          <a:bodyPr>
            <a:spAutoFit/>
          </a:bodyPr>
          <a:lstStyle>
            <a:defPPr>
              <a:defRPr lang="tr-TR"/>
            </a:defPPr>
            <a:lvl1pPr>
              <a:lnSpc>
                <a:spcPct val="90000"/>
              </a:lnSpc>
              <a:spcBef>
                <a:spcPct val="0"/>
              </a:spcBef>
              <a:buNone/>
              <a:defRPr sz="5400">
                <a:solidFill>
                  <a:srgbClr val="AC1E2D"/>
                </a:solidFill>
                <a:latin typeface="Museo Sans 300" panose="02000000000000000000" pitchFamily="2" charset="77"/>
                <a:ea typeface="+mj-ea"/>
                <a:cs typeface="+mj-cs"/>
              </a:defRPr>
            </a:lvl1pPr>
          </a:lstStyle>
          <a:p>
            <a:r>
              <a:rPr lang="en-US" sz="1000" dirty="0">
                <a:solidFill>
                  <a:srgbClr val="013D5B"/>
                </a:solidFill>
                <a:latin typeface="Museo Sans 100" panose="02000000000000000000" pitchFamily="2" charset="77"/>
              </a:rPr>
              <a:t>Taher AT, et al, </a:t>
            </a:r>
            <a:r>
              <a:rPr lang="en-US" sz="1000" dirty="0" err="1">
                <a:solidFill>
                  <a:srgbClr val="013D5B"/>
                </a:solidFill>
                <a:latin typeface="Museo Sans 100" panose="02000000000000000000" pitchFamily="2" charset="77"/>
              </a:rPr>
              <a:t>Thalassaemia</a:t>
            </a:r>
            <a:r>
              <a:rPr lang="en-US" sz="1000" dirty="0">
                <a:solidFill>
                  <a:srgbClr val="013D5B"/>
                </a:solidFill>
                <a:latin typeface="Museo Sans 100" panose="02000000000000000000" pitchFamily="2" charset="77"/>
              </a:rPr>
              <a:t>. The Lancet, (2017), http://</a:t>
            </a:r>
            <a:r>
              <a:rPr lang="en-US" sz="1000" dirty="0" err="1">
                <a:solidFill>
                  <a:srgbClr val="013D5B"/>
                </a:solidFill>
                <a:latin typeface="Museo Sans 100" panose="02000000000000000000" pitchFamily="2" charset="77"/>
              </a:rPr>
              <a:t>dx.doi.org</a:t>
            </a:r>
            <a:r>
              <a:rPr lang="en-US" sz="1000" dirty="0">
                <a:solidFill>
                  <a:srgbClr val="013D5B"/>
                </a:solidFill>
                <a:latin typeface="Museo Sans 100" panose="02000000000000000000" pitchFamily="2" charset="77"/>
              </a:rPr>
              <a:t>/10.1016/ S0140-6736(17)31822-6.</a:t>
            </a:r>
          </a:p>
        </p:txBody>
      </p:sp>
      <p:sp>
        <p:nvSpPr>
          <p:cNvPr id="6" name="Title 1">
            <a:extLst>
              <a:ext uri="{FF2B5EF4-FFF2-40B4-BE49-F238E27FC236}">
                <a16:creationId xmlns:a16="http://schemas.microsoft.com/office/drawing/2014/main" id="{ECB50F10-D2AF-1F4D-A324-A700FFE5905E}"/>
              </a:ext>
            </a:extLst>
          </p:cNvPr>
          <p:cNvSpPr txBox="1">
            <a:spLocks/>
          </p:cNvSpPr>
          <p:nvPr/>
        </p:nvSpPr>
        <p:spPr>
          <a:xfrm>
            <a:off x="292100" y="357188"/>
            <a:ext cx="10515600"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solidFill>
                  <a:srgbClr val="AC1E2D"/>
                </a:solidFill>
                <a:latin typeface="Museo Sans 300" panose="02000000000000000000" pitchFamily="2" charset="77"/>
              </a:rPr>
              <a:t>Demir Birikimi</a:t>
            </a:r>
          </a:p>
        </p:txBody>
      </p:sp>
      <p:grpSp>
        <p:nvGrpSpPr>
          <p:cNvPr id="10" name="Group 9">
            <a:extLst>
              <a:ext uri="{FF2B5EF4-FFF2-40B4-BE49-F238E27FC236}">
                <a16:creationId xmlns:a16="http://schemas.microsoft.com/office/drawing/2014/main" id="{1C848379-ED0D-9948-8AD0-4BCE2A4A1136}"/>
              </a:ext>
            </a:extLst>
          </p:cNvPr>
          <p:cNvGrpSpPr/>
          <p:nvPr/>
        </p:nvGrpSpPr>
        <p:grpSpPr>
          <a:xfrm>
            <a:off x="491060" y="2302927"/>
            <a:ext cx="6413322" cy="2637004"/>
            <a:chOff x="451304" y="1375276"/>
            <a:chExt cx="6413322" cy="2637004"/>
          </a:xfrm>
        </p:grpSpPr>
        <p:sp>
          <p:nvSpPr>
            <p:cNvPr id="7" name="Content Placeholder 2">
              <a:extLst>
                <a:ext uri="{FF2B5EF4-FFF2-40B4-BE49-F238E27FC236}">
                  <a16:creationId xmlns:a16="http://schemas.microsoft.com/office/drawing/2014/main" id="{2E84D511-C193-464B-867D-AAAD73631FDC}"/>
                </a:ext>
              </a:extLst>
            </p:cNvPr>
            <p:cNvSpPr txBox="1">
              <a:spLocks/>
            </p:cNvSpPr>
            <p:nvPr/>
          </p:nvSpPr>
          <p:spPr>
            <a:xfrm>
              <a:off x="754461" y="1375276"/>
              <a:ext cx="6110165" cy="2637004"/>
            </a:xfrm>
            <a:prstGeom prst="rect">
              <a:avLst/>
            </a:prstGeom>
          </p:spPr>
          <p:txBody>
            <a:bodyPr wrap="square" l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60"/>
                </a:lnSpc>
                <a:spcBef>
                  <a:spcPct val="0"/>
                </a:spcBef>
                <a:buNone/>
              </a:pPr>
              <a:r>
                <a:rPr lang="tr-TR" sz="1800" dirty="0">
                  <a:solidFill>
                    <a:srgbClr val="013D5B"/>
                  </a:solidFill>
                  <a:latin typeface="Museo Sans 100" panose="02000000000000000000" pitchFamily="2" charset="77"/>
                  <a:ea typeface="+mj-ea"/>
                  <a:cs typeface="+mj-cs"/>
                </a:rPr>
                <a:t>İnsan vücudunun demir atmak için hiçbir yolu yoktur.</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err="1">
                  <a:solidFill>
                    <a:srgbClr val="013D5B"/>
                  </a:solidFill>
                  <a:latin typeface="Museo Sans 100" panose="02000000000000000000" pitchFamily="2" charset="77"/>
                  <a:ea typeface="+mj-ea"/>
                  <a:cs typeface="+mj-cs"/>
                </a:rPr>
                <a:t>Transfüze</a:t>
              </a:r>
              <a:r>
                <a:rPr lang="tr-TR" sz="1800" dirty="0">
                  <a:solidFill>
                    <a:srgbClr val="013D5B"/>
                  </a:solidFill>
                  <a:latin typeface="Museo Sans 100" panose="02000000000000000000" pitchFamily="2" charset="77"/>
                  <a:ea typeface="+mj-ea"/>
                  <a:cs typeface="+mj-cs"/>
                </a:rPr>
                <a:t> edilen kan, birim başına yaklaşık 200-250 mg</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demir içerir.</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a:p>
              <a:pPr>
                <a:lnSpc>
                  <a:spcPts val="2460"/>
                </a:lnSpc>
                <a:spcBef>
                  <a:spcPct val="0"/>
                </a:spcBef>
                <a:buNone/>
              </a:pPr>
              <a:r>
                <a:rPr lang="tr-TR" sz="1800" dirty="0">
                  <a:solidFill>
                    <a:srgbClr val="013D5B"/>
                  </a:solidFill>
                  <a:latin typeface="Museo Sans 100" panose="02000000000000000000" pitchFamily="2" charset="77"/>
                  <a:ea typeface="+mj-ea"/>
                  <a:cs typeface="+mj-cs"/>
                </a:rPr>
                <a:t>Ayda 2-4 ünite kan alan hastalarda yıllık 5000-10 000 mg</a:t>
              </a:r>
            </a:p>
            <a:p>
              <a:pPr>
                <a:lnSpc>
                  <a:spcPts val="2460"/>
                </a:lnSpc>
                <a:spcBef>
                  <a:spcPct val="0"/>
                </a:spcBef>
                <a:buNone/>
              </a:pPr>
              <a:r>
                <a:rPr lang="tr-TR" sz="1800" dirty="0">
                  <a:solidFill>
                    <a:srgbClr val="013D5B"/>
                  </a:solidFill>
                  <a:latin typeface="Museo Sans 100" panose="02000000000000000000" pitchFamily="2" charset="77"/>
                  <a:ea typeface="+mj-ea"/>
                  <a:cs typeface="+mj-cs"/>
                </a:rPr>
                <a:t>demir veya günde 0.3–0.6 mg/kg demir birikimi olacaktır.</a:t>
              </a:r>
            </a:p>
            <a:p>
              <a:pPr>
                <a:lnSpc>
                  <a:spcPts val="2460"/>
                </a:lnSpc>
                <a:spcBef>
                  <a:spcPct val="0"/>
                </a:spcBef>
                <a:buNone/>
              </a:pPr>
              <a:endParaRPr lang="tr-TR" sz="1800" dirty="0">
                <a:solidFill>
                  <a:srgbClr val="013D5B"/>
                </a:solidFill>
                <a:latin typeface="Museo Sans 100" panose="02000000000000000000" pitchFamily="2" charset="77"/>
                <a:ea typeface="+mj-ea"/>
                <a:cs typeface="+mj-cs"/>
              </a:endParaRPr>
            </a:p>
          </p:txBody>
        </p:sp>
        <p:pic>
          <p:nvPicPr>
            <p:cNvPr id="8" name="Picture 7">
              <a:extLst>
                <a:ext uri="{FF2B5EF4-FFF2-40B4-BE49-F238E27FC236}">
                  <a16:creationId xmlns:a16="http://schemas.microsoft.com/office/drawing/2014/main" id="{671B2C3B-44D5-B24D-B05D-BBEACC2854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304" y="1430696"/>
              <a:ext cx="303157" cy="288000"/>
            </a:xfrm>
            <a:prstGeom prst="rect">
              <a:avLst/>
            </a:prstGeom>
          </p:spPr>
        </p:pic>
        <p:pic>
          <p:nvPicPr>
            <p:cNvPr id="13" name="Picture 12">
              <a:extLst>
                <a:ext uri="{FF2B5EF4-FFF2-40B4-BE49-F238E27FC236}">
                  <a16:creationId xmlns:a16="http://schemas.microsoft.com/office/drawing/2014/main" id="{416D96AB-973E-CB43-A679-F6A2FD425D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304" y="2066801"/>
              <a:ext cx="303157" cy="288000"/>
            </a:xfrm>
            <a:prstGeom prst="rect">
              <a:avLst/>
            </a:prstGeom>
          </p:spPr>
        </p:pic>
        <p:pic>
          <p:nvPicPr>
            <p:cNvPr id="14" name="Picture 13">
              <a:extLst>
                <a:ext uri="{FF2B5EF4-FFF2-40B4-BE49-F238E27FC236}">
                  <a16:creationId xmlns:a16="http://schemas.microsoft.com/office/drawing/2014/main" id="{F3F51709-6CC0-F345-B3A8-92F2E75142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556" y="3034208"/>
              <a:ext cx="303157" cy="288000"/>
            </a:xfrm>
            <a:prstGeom prst="rect">
              <a:avLst/>
            </a:prstGeom>
          </p:spPr>
        </p:pic>
      </p:grpSp>
      <p:pic>
        <p:nvPicPr>
          <p:cNvPr id="9" name="Picture 8">
            <a:extLst>
              <a:ext uri="{FF2B5EF4-FFF2-40B4-BE49-F238E27FC236}">
                <a16:creationId xmlns:a16="http://schemas.microsoft.com/office/drawing/2014/main" id="{E5B9E79D-8637-BF40-A77A-3BBDBFE07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4214" y="1106488"/>
            <a:ext cx="5494282" cy="4550699"/>
          </a:xfrm>
          <a:prstGeom prst="rect">
            <a:avLst/>
          </a:prstGeom>
        </p:spPr>
      </p:pic>
    </p:spTree>
    <p:extLst>
      <p:ext uri="{BB962C8B-B14F-4D97-AF65-F5344CB8AC3E}">
        <p14:creationId xmlns:p14="http://schemas.microsoft.com/office/powerpoint/2010/main" val="291776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0d1b489-5ad6-45c2-b757-0ef89ea02c5b}" enabled="0" method="" siteId="{80d1b489-5ad6-45c2-b757-0ef89ea02c5b}" removed="1"/>
</clbl:labelList>
</file>

<file path=docProps/app.xml><?xml version="1.0" encoding="utf-8"?>
<Properties xmlns="http://schemas.openxmlformats.org/officeDocument/2006/extended-properties" xmlns:vt="http://schemas.openxmlformats.org/officeDocument/2006/docPropsVTypes">
  <TotalTime>1088</TotalTime>
  <Words>3662</Words>
  <Application>Microsoft Office PowerPoint</Application>
  <PresentationFormat>Geniş ekran</PresentationFormat>
  <Paragraphs>650</Paragraphs>
  <Slides>43</Slides>
  <Notes>5</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43</vt:i4>
      </vt:variant>
    </vt:vector>
  </HeadingPairs>
  <TitlesOfParts>
    <vt:vector size="59" baseType="lpstr">
      <vt:lpstr>AdvTT5235d5a9</vt:lpstr>
      <vt:lpstr>AdvTT94c8263f.I</vt:lpstr>
      <vt:lpstr>Aptos</vt:lpstr>
      <vt:lpstr>Aptos Display</vt:lpstr>
      <vt:lpstr>Arial</vt:lpstr>
      <vt:lpstr>Calibri</vt:lpstr>
      <vt:lpstr>Cambria Math</vt:lpstr>
      <vt:lpstr>Helvetica</vt:lpstr>
      <vt:lpstr>Museo Sans 100</vt:lpstr>
      <vt:lpstr>Museo Sans 300</vt:lpstr>
      <vt:lpstr>Museo Sans 500</vt:lpstr>
      <vt:lpstr>Museo Sans 700</vt:lpstr>
      <vt:lpstr>Noto Sans</vt:lpstr>
      <vt:lpstr>Trebuchet MS</vt:lpstr>
      <vt:lpstr>Verdana Pro Light</vt:lpstr>
      <vt:lpstr>Office Theme</vt:lpstr>
      <vt:lpstr>Hemoglobinopatilerde Komplikasyonlar, Demir Yükü Yönetimi </vt:lpstr>
      <vt:lpstr>PowerPoint Sunusu</vt:lpstr>
      <vt:lpstr>Sunum planı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 </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Özgür Metin</dc:creator>
  <cp:lastModifiedBy>derviş murat akkurd</cp:lastModifiedBy>
  <cp:revision>40</cp:revision>
  <dcterms:created xsi:type="dcterms:W3CDTF">2025-04-07T14:00:03Z</dcterms:created>
  <dcterms:modified xsi:type="dcterms:W3CDTF">2025-04-25T09:35:25Z</dcterms:modified>
</cp:coreProperties>
</file>